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70" r:id="rId3"/>
    <p:sldId id="257" r:id="rId4"/>
    <p:sldId id="258" r:id="rId5"/>
    <p:sldId id="259" r:id="rId6"/>
    <p:sldId id="283" r:id="rId7"/>
    <p:sldId id="260" r:id="rId8"/>
    <p:sldId id="261" r:id="rId9"/>
    <p:sldId id="262" r:id="rId10"/>
    <p:sldId id="284" r:id="rId11"/>
    <p:sldId id="267" r:id="rId12"/>
    <p:sldId id="265" r:id="rId13"/>
    <p:sldId id="271" r:id="rId14"/>
    <p:sldId id="285" r:id="rId15"/>
    <p:sldId id="274" r:id="rId16"/>
    <p:sldId id="275" r:id="rId17"/>
    <p:sldId id="286" r:id="rId18"/>
    <p:sldId id="287" r:id="rId19"/>
    <p:sldId id="288" r:id="rId20"/>
    <p:sldId id="289" r:id="rId21"/>
    <p:sldId id="268" r:id="rId22"/>
    <p:sldId id="277" r:id="rId23"/>
    <p:sldId id="278" r:id="rId24"/>
    <p:sldId id="279" r:id="rId25"/>
    <p:sldId id="269" r:id="rId26"/>
    <p:sldId id="282" r:id="rId27"/>
    <p:sldId id="280" r:id="rId28"/>
    <p:sldId id="29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CCAFFF-37FB-4203-B2E6-8BB3E2EEA254}" v="311" dt="2022-12-11T21:59:25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aldo Andres" userId="967a36d1-8895-4d6f-8a4f-1ba4c46418f3" providerId="ADAL" clId="{D2CCAFFF-37FB-4203-B2E6-8BB3E2EEA254}"/>
    <pc:docChg chg="undo custSel addSld delSld modSld">
      <pc:chgData name="Ronaldo Andres" userId="967a36d1-8895-4d6f-8a4f-1ba4c46418f3" providerId="ADAL" clId="{D2CCAFFF-37FB-4203-B2E6-8BB3E2EEA254}" dt="2022-12-11T22:00:05.763" v="2877" actId="2696"/>
      <pc:docMkLst>
        <pc:docMk/>
      </pc:docMkLst>
      <pc:sldChg chg="modSp mod">
        <pc:chgData name="Ronaldo Andres" userId="967a36d1-8895-4d6f-8a4f-1ba4c46418f3" providerId="ADAL" clId="{D2CCAFFF-37FB-4203-B2E6-8BB3E2EEA254}" dt="2022-12-11T20:00:07.468" v="1" actId="20577"/>
        <pc:sldMkLst>
          <pc:docMk/>
          <pc:sldMk cId="3506521088" sldId="256"/>
        </pc:sldMkLst>
        <pc:spChg chg="mod">
          <ac:chgData name="Ronaldo Andres" userId="967a36d1-8895-4d6f-8a4f-1ba4c46418f3" providerId="ADAL" clId="{D2CCAFFF-37FB-4203-B2E6-8BB3E2EEA254}" dt="2022-12-11T20:00:07.468" v="1" actId="20577"/>
          <ac:spMkLst>
            <pc:docMk/>
            <pc:sldMk cId="3506521088" sldId="256"/>
            <ac:spMk id="3" creationId="{4B55F7EE-6BB9-3DCF-956D-324F0808533E}"/>
          </ac:spMkLst>
        </pc:spChg>
      </pc:sldChg>
      <pc:sldChg chg="addSp modSp mod setBg">
        <pc:chgData name="Ronaldo Andres" userId="967a36d1-8895-4d6f-8a4f-1ba4c46418f3" providerId="ADAL" clId="{D2CCAFFF-37FB-4203-B2E6-8BB3E2EEA254}" dt="2022-12-11T20:18:31.054" v="262" actId="403"/>
        <pc:sldMkLst>
          <pc:docMk/>
          <pc:sldMk cId="759636305" sldId="257"/>
        </pc:sldMkLst>
        <pc:spChg chg="mod">
          <ac:chgData name="Ronaldo Andres" userId="967a36d1-8895-4d6f-8a4f-1ba4c46418f3" providerId="ADAL" clId="{D2CCAFFF-37FB-4203-B2E6-8BB3E2EEA254}" dt="2022-12-11T20:17:48.211" v="250" actId="26606"/>
          <ac:spMkLst>
            <pc:docMk/>
            <pc:sldMk cId="759636305" sldId="257"/>
            <ac:spMk id="2" creationId="{6EE08A42-A266-8945-288F-711C49DAC9CA}"/>
          </ac:spMkLst>
        </pc:spChg>
        <pc:spChg chg="mod">
          <ac:chgData name="Ronaldo Andres" userId="967a36d1-8895-4d6f-8a4f-1ba4c46418f3" providerId="ADAL" clId="{D2CCAFFF-37FB-4203-B2E6-8BB3E2EEA254}" dt="2022-12-11T20:18:31.054" v="262" actId="403"/>
          <ac:spMkLst>
            <pc:docMk/>
            <pc:sldMk cId="759636305" sldId="257"/>
            <ac:spMk id="3" creationId="{F53C1F47-CAD5-24AA-6DD5-C408F74E9973}"/>
          </ac:spMkLst>
        </pc:spChg>
        <pc:spChg chg="add">
          <ac:chgData name="Ronaldo Andres" userId="967a36d1-8895-4d6f-8a4f-1ba4c46418f3" providerId="ADAL" clId="{D2CCAFFF-37FB-4203-B2E6-8BB3E2EEA254}" dt="2022-12-11T20:17:48.211" v="250" actId="26606"/>
          <ac:spMkLst>
            <pc:docMk/>
            <pc:sldMk cId="759636305" sldId="257"/>
            <ac:spMk id="10" creationId="{293067CD-13A7-4384-B15E-5D49AF03BBA4}"/>
          </ac:spMkLst>
        </pc:spChg>
        <pc:spChg chg="add">
          <ac:chgData name="Ronaldo Andres" userId="967a36d1-8895-4d6f-8a4f-1ba4c46418f3" providerId="ADAL" clId="{D2CCAFFF-37FB-4203-B2E6-8BB3E2EEA254}" dt="2022-12-11T20:17:48.211" v="250" actId="26606"/>
          <ac:spMkLst>
            <pc:docMk/>
            <pc:sldMk cId="759636305" sldId="257"/>
            <ac:spMk id="12" creationId="{42E9009C-D0E3-46ED-935B-6C1C29650EDC}"/>
          </ac:spMkLst>
        </pc:spChg>
        <pc:picChg chg="add mod">
          <ac:chgData name="Ronaldo Andres" userId="967a36d1-8895-4d6f-8a4f-1ba4c46418f3" providerId="ADAL" clId="{D2CCAFFF-37FB-4203-B2E6-8BB3E2EEA254}" dt="2022-12-11T20:17:48.211" v="250" actId="26606"/>
          <ac:picMkLst>
            <pc:docMk/>
            <pc:sldMk cId="759636305" sldId="257"/>
            <ac:picMk id="5" creationId="{0ED8A669-D47D-6383-CB4F-A47D18137678}"/>
          </ac:picMkLst>
        </pc:picChg>
      </pc:sldChg>
      <pc:sldChg chg="addSp modSp mod setBg">
        <pc:chgData name="Ronaldo Andres" userId="967a36d1-8895-4d6f-8a4f-1ba4c46418f3" providerId="ADAL" clId="{D2CCAFFF-37FB-4203-B2E6-8BB3E2EEA254}" dt="2022-12-11T20:19:54.796" v="272" actId="403"/>
        <pc:sldMkLst>
          <pc:docMk/>
          <pc:sldMk cId="1605875744" sldId="258"/>
        </pc:sldMkLst>
        <pc:spChg chg="mod">
          <ac:chgData name="Ronaldo Andres" userId="967a36d1-8895-4d6f-8a4f-1ba4c46418f3" providerId="ADAL" clId="{D2CCAFFF-37FB-4203-B2E6-8BB3E2EEA254}" dt="2022-12-11T20:19:44.589" v="268" actId="26606"/>
          <ac:spMkLst>
            <pc:docMk/>
            <pc:sldMk cId="1605875744" sldId="258"/>
            <ac:spMk id="2" creationId="{0557CD91-8FA8-DF5D-0F02-25BEDC3E67D6}"/>
          </ac:spMkLst>
        </pc:spChg>
        <pc:spChg chg="mod">
          <ac:chgData name="Ronaldo Andres" userId="967a36d1-8895-4d6f-8a4f-1ba4c46418f3" providerId="ADAL" clId="{D2CCAFFF-37FB-4203-B2E6-8BB3E2EEA254}" dt="2022-12-11T20:19:54.796" v="272" actId="403"/>
          <ac:spMkLst>
            <pc:docMk/>
            <pc:sldMk cId="1605875744" sldId="258"/>
            <ac:spMk id="3" creationId="{C1DE9C10-C062-E697-1EED-F09C4A01387D}"/>
          </ac:spMkLst>
        </pc:spChg>
        <pc:spChg chg="add">
          <ac:chgData name="Ronaldo Andres" userId="967a36d1-8895-4d6f-8a4f-1ba4c46418f3" providerId="ADAL" clId="{D2CCAFFF-37FB-4203-B2E6-8BB3E2EEA254}" dt="2022-12-11T20:19:44.589" v="268" actId="26606"/>
          <ac:spMkLst>
            <pc:docMk/>
            <pc:sldMk cId="1605875744" sldId="258"/>
            <ac:spMk id="10" creationId="{293067CD-13A7-4384-B15E-5D49AF03BBA4}"/>
          </ac:spMkLst>
        </pc:spChg>
        <pc:spChg chg="add">
          <ac:chgData name="Ronaldo Andres" userId="967a36d1-8895-4d6f-8a4f-1ba4c46418f3" providerId="ADAL" clId="{D2CCAFFF-37FB-4203-B2E6-8BB3E2EEA254}" dt="2022-12-11T20:19:44.589" v="268" actId="26606"/>
          <ac:spMkLst>
            <pc:docMk/>
            <pc:sldMk cId="1605875744" sldId="258"/>
            <ac:spMk id="12" creationId="{42E9009C-D0E3-46ED-935B-6C1C29650EDC}"/>
          </ac:spMkLst>
        </pc:spChg>
        <pc:picChg chg="add mod">
          <ac:chgData name="Ronaldo Andres" userId="967a36d1-8895-4d6f-8a4f-1ba4c46418f3" providerId="ADAL" clId="{D2CCAFFF-37FB-4203-B2E6-8BB3E2EEA254}" dt="2022-12-11T20:19:46.838" v="269" actId="14100"/>
          <ac:picMkLst>
            <pc:docMk/>
            <pc:sldMk cId="1605875744" sldId="258"/>
            <ac:picMk id="5" creationId="{83D4EECB-935F-82AA-EA0D-77FF887A60F5}"/>
          </ac:picMkLst>
        </pc:picChg>
      </pc:sldChg>
      <pc:sldChg chg="addSp delSp modSp mod modTransition modAnim">
        <pc:chgData name="Ronaldo Andres" userId="967a36d1-8895-4d6f-8a4f-1ba4c46418f3" providerId="ADAL" clId="{D2CCAFFF-37FB-4203-B2E6-8BB3E2EEA254}" dt="2022-12-11T20:33:30.639" v="394" actId="403"/>
        <pc:sldMkLst>
          <pc:docMk/>
          <pc:sldMk cId="3401809672" sldId="259"/>
        </pc:sldMkLst>
        <pc:spChg chg="mod">
          <ac:chgData name="Ronaldo Andres" userId="967a36d1-8895-4d6f-8a4f-1ba4c46418f3" providerId="ADAL" clId="{D2CCAFFF-37FB-4203-B2E6-8BB3E2EEA254}" dt="2022-12-11T20:22:56.222" v="333" actId="1076"/>
          <ac:spMkLst>
            <pc:docMk/>
            <pc:sldMk cId="3401809672" sldId="259"/>
            <ac:spMk id="2" creationId="{128F6617-49D3-B1AE-2F52-61B35DB0CE03}"/>
          </ac:spMkLst>
        </pc:spChg>
        <pc:spChg chg="mod">
          <ac:chgData name="Ronaldo Andres" userId="967a36d1-8895-4d6f-8a4f-1ba4c46418f3" providerId="ADAL" clId="{D2CCAFFF-37FB-4203-B2E6-8BB3E2EEA254}" dt="2022-12-11T20:33:30.639" v="394" actId="403"/>
          <ac:spMkLst>
            <pc:docMk/>
            <pc:sldMk cId="3401809672" sldId="259"/>
            <ac:spMk id="3" creationId="{77BFD443-BD24-C5ED-AB6E-E5A2DCF1CB81}"/>
          </ac:spMkLst>
        </pc:spChg>
        <pc:spChg chg="add del">
          <ac:chgData name="Ronaldo Andres" userId="967a36d1-8895-4d6f-8a4f-1ba4c46418f3" providerId="ADAL" clId="{D2CCAFFF-37FB-4203-B2E6-8BB3E2EEA254}" dt="2022-12-11T20:14:26.991" v="96" actId="478"/>
          <ac:spMkLst>
            <pc:docMk/>
            <pc:sldMk cId="3401809672" sldId="259"/>
            <ac:spMk id="5" creationId="{57145C23-7E11-DD54-C709-7A1BFC180C97}"/>
          </ac:spMkLst>
        </pc:spChg>
        <pc:spChg chg="add mod">
          <ac:chgData name="Ronaldo Andres" userId="967a36d1-8895-4d6f-8a4f-1ba4c46418f3" providerId="ADAL" clId="{D2CCAFFF-37FB-4203-B2E6-8BB3E2EEA254}" dt="2022-12-11T20:28:17.586" v="361" actId="14100"/>
          <ac:spMkLst>
            <pc:docMk/>
            <pc:sldMk cId="3401809672" sldId="259"/>
            <ac:spMk id="6" creationId="{FCF6251E-B307-0657-9915-6CA76D2F1B6F}"/>
          </ac:spMkLst>
        </pc:spChg>
        <pc:spChg chg="add mod">
          <ac:chgData name="Ronaldo Andres" userId="967a36d1-8895-4d6f-8a4f-1ba4c46418f3" providerId="ADAL" clId="{D2CCAFFF-37FB-4203-B2E6-8BB3E2EEA254}" dt="2022-12-11T20:28:20.703" v="362" actId="113"/>
          <ac:spMkLst>
            <pc:docMk/>
            <pc:sldMk cId="3401809672" sldId="259"/>
            <ac:spMk id="7" creationId="{B36A856C-466C-02B3-ABBF-E79171EDEE50}"/>
          </ac:spMkLst>
        </pc:spChg>
        <pc:spChg chg="add mod">
          <ac:chgData name="Ronaldo Andres" userId="967a36d1-8895-4d6f-8a4f-1ba4c46418f3" providerId="ADAL" clId="{D2CCAFFF-37FB-4203-B2E6-8BB3E2EEA254}" dt="2022-12-11T20:28:22.874" v="363" actId="113"/>
          <ac:spMkLst>
            <pc:docMk/>
            <pc:sldMk cId="3401809672" sldId="259"/>
            <ac:spMk id="8" creationId="{B7BF3C73-92D5-0462-87D8-D66CA3970216}"/>
          </ac:spMkLst>
        </pc:spChg>
        <pc:spChg chg="add del mod">
          <ac:chgData name="Ronaldo Andres" userId="967a36d1-8895-4d6f-8a4f-1ba4c46418f3" providerId="ADAL" clId="{D2CCAFFF-37FB-4203-B2E6-8BB3E2EEA254}" dt="2022-12-11T20:27:55.840" v="354" actId="478"/>
          <ac:spMkLst>
            <pc:docMk/>
            <pc:sldMk cId="3401809672" sldId="259"/>
            <ac:spMk id="9" creationId="{8791E432-B662-E10A-D9DE-51824051AB50}"/>
          </ac:spMkLst>
        </pc:spChg>
        <pc:picChg chg="add del mod">
          <ac:chgData name="Ronaldo Andres" userId="967a36d1-8895-4d6f-8a4f-1ba4c46418f3" providerId="ADAL" clId="{D2CCAFFF-37FB-4203-B2E6-8BB3E2EEA254}" dt="2022-12-11T20:22:57.955" v="336"/>
          <ac:picMkLst>
            <pc:docMk/>
            <pc:sldMk cId="3401809672" sldId="259"/>
            <ac:picMk id="1026" creationId="{79CF0AD0-91BE-2A4C-13FE-BE760E73C9BE}"/>
          </ac:picMkLst>
        </pc:picChg>
        <pc:picChg chg="add mod">
          <ac:chgData name="Ronaldo Andres" userId="967a36d1-8895-4d6f-8a4f-1ba4c46418f3" providerId="ADAL" clId="{D2CCAFFF-37FB-4203-B2E6-8BB3E2EEA254}" dt="2022-12-11T20:28:10.494" v="359" actId="1076"/>
          <ac:picMkLst>
            <pc:docMk/>
            <pc:sldMk cId="3401809672" sldId="259"/>
            <ac:picMk id="1028" creationId="{A2122975-32A9-874D-65AD-295DA9761027}"/>
          </ac:picMkLst>
        </pc:picChg>
        <pc:picChg chg="add mod">
          <ac:chgData name="Ronaldo Andres" userId="967a36d1-8895-4d6f-8a4f-1ba4c46418f3" providerId="ADAL" clId="{D2CCAFFF-37FB-4203-B2E6-8BB3E2EEA254}" dt="2022-12-11T20:28:08.791" v="358" actId="1076"/>
          <ac:picMkLst>
            <pc:docMk/>
            <pc:sldMk cId="3401809672" sldId="259"/>
            <ac:picMk id="1030" creationId="{1564DD3B-DD88-E93A-B5CA-0F88A02110DA}"/>
          </ac:picMkLst>
        </pc:picChg>
        <pc:picChg chg="add del mod">
          <ac:chgData name="Ronaldo Andres" userId="967a36d1-8895-4d6f-8a4f-1ba4c46418f3" providerId="ADAL" clId="{D2CCAFFF-37FB-4203-B2E6-8BB3E2EEA254}" dt="2022-12-11T20:27:47.050" v="349"/>
          <ac:picMkLst>
            <pc:docMk/>
            <pc:sldMk cId="3401809672" sldId="259"/>
            <ac:picMk id="1032" creationId="{1A30CEFE-45DE-6D56-1E9C-0AB6DBBE63C1}"/>
          </ac:picMkLst>
        </pc:picChg>
        <pc:picChg chg="add mod">
          <ac:chgData name="Ronaldo Andres" userId="967a36d1-8895-4d6f-8a4f-1ba4c46418f3" providerId="ADAL" clId="{D2CCAFFF-37FB-4203-B2E6-8BB3E2EEA254}" dt="2022-12-11T20:27:52.864" v="352" actId="1076"/>
          <ac:picMkLst>
            <pc:docMk/>
            <pc:sldMk cId="3401809672" sldId="259"/>
            <ac:picMk id="1034" creationId="{C6F24234-55E9-13DC-C332-0B47690521BF}"/>
          </ac:picMkLst>
        </pc:picChg>
      </pc:sldChg>
      <pc:sldChg chg="modSp mod modAnim">
        <pc:chgData name="Ronaldo Andres" userId="967a36d1-8895-4d6f-8a4f-1ba4c46418f3" providerId="ADAL" clId="{D2CCAFFF-37FB-4203-B2E6-8BB3E2EEA254}" dt="2022-12-11T20:46:55.983" v="786"/>
        <pc:sldMkLst>
          <pc:docMk/>
          <pc:sldMk cId="3832009505" sldId="260"/>
        </pc:sldMkLst>
        <pc:spChg chg="mod">
          <ac:chgData name="Ronaldo Andres" userId="967a36d1-8895-4d6f-8a4f-1ba4c46418f3" providerId="ADAL" clId="{D2CCAFFF-37FB-4203-B2E6-8BB3E2EEA254}" dt="2022-12-11T20:42:27.170" v="760" actId="20577"/>
          <ac:spMkLst>
            <pc:docMk/>
            <pc:sldMk cId="3832009505" sldId="260"/>
            <ac:spMk id="2" creationId="{871225A8-28AB-47E8-16A1-0864C84660D3}"/>
          </ac:spMkLst>
        </pc:spChg>
        <pc:spChg chg="mod">
          <ac:chgData name="Ronaldo Andres" userId="967a36d1-8895-4d6f-8a4f-1ba4c46418f3" providerId="ADAL" clId="{D2CCAFFF-37FB-4203-B2E6-8BB3E2EEA254}" dt="2022-12-11T20:46:32.240" v="781" actId="403"/>
          <ac:spMkLst>
            <pc:docMk/>
            <pc:sldMk cId="3832009505" sldId="260"/>
            <ac:spMk id="3" creationId="{71FBA9FE-B1DF-815C-5DF0-F674CA173946}"/>
          </ac:spMkLst>
        </pc:spChg>
      </pc:sldChg>
      <pc:sldChg chg="addSp delSp modSp mod setBg">
        <pc:chgData name="Ronaldo Andres" userId="967a36d1-8895-4d6f-8a4f-1ba4c46418f3" providerId="ADAL" clId="{D2CCAFFF-37FB-4203-B2E6-8BB3E2EEA254}" dt="2022-12-11T20:51:25.047" v="834" actId="1076"/>
        <pc:sldMkLst>
          <pc:docMk/>
          <pc:sldMk cId="3920648271" sldId="261"/>
        </pc:sldMkLst>
        <pc:spChg chg="mod">
          <ac:chgData name="Ronaldo Andres" userId="967a36d1-8895-4d6f-8a4f-1ba4c46418f3" providerId="ADAL" clId="{D2CCAFFF-37FB-4203-B2E6-8BB3E2EEA254}" dt="2022-12-11T20:50:48.739" v="827" actId="26606"/>
          <ac:spMkLst>
            <pc:docMk/>
            <pc:sldMk cId="3920648271" sldId="261"/>
            <ac:spMk id="2" creationId="{8D2C127D-D150-CACD-A60A-4B5BCEBA1D56}"/>
          </ac:spMkLst>
        </pc:spChg>
        <pc:spChg chg="del mod">
          <ac:chgData name="Ronaldo Andres" userId="967a36d1-8895-4d6f-8a4f-1ba4c46418f3" providerId="ADAL" clId="{D2CCAFFF-37FB-4203-B2E6-8BB3E2EEA254}" dt="2022-12-11T20:49:02.190" v="808" actId="478"/>
          <ac:spMkLst>
            <pc:docMk/>
            <pc:sldMk cId="3920648271" sldId="261"/>
            <ac:spMk id="3" creationId="{8A8CB90A-98EA-D702-566F-3067545692DA}"/>
          </ac:spMkLst>
        </pc:spChg>
        <pc:spChg chg="add del">
          <ac:chgData name="Ronaldo Andres" userId="967a36d1-8895-4d6f-8a4f-1ba4c46418f3" providerId="ADAL" clId="{D2CCAFFF-37FB-4203-B2E6-8BB3E2EEA254}" dt="2022-12-11T20:49:34.235" v="812" actId="478"/>
          <ac:spMkLst>
            <pc:docMk/>
            <pc:sldMk cId="3920648271" sldId="261"/>
            <ac:spMk id="5" creationId="{72B4CB0D-2583-B60F-87EA-AC6483E18FB5}"/>
          </ac:spMkLst>
        </pc:spChg>
        <pc:spChg chg="add del">
          <ac:chgData name="Ronaldo Andres" userId="967a36d1-8895-4d6f-8a4f-1ba4c46418f3" providerId="ADAL" clId="{D2CCAFFF-37FB-4203-B2E6-8BB3E2EEA254}" dt="2022-12-11T20:50:45.705" v="824" actId="26606"/>
          <ac:spMkLst>
            <pc:docMk/>
            <pc:sldMk cId="3920648271" sldId="261"/>
            <ac:spMk id="14" creationId="{6A875D0D-3C9D-4DCD-B596-0CA5384D7D16}"/>
          </ac:spMkLst>
        </pc:spChg>
        <pc:spChg chg="add del">
          <ac:chgData name="Ronaldo Andres" userId="967a36d1-8895-4d6f-8a4f-1ba4c46418f3" providerId="ADAL" clId="{D2CCAFFF-37FB-4203-B2E6-8BB3E2EEA254}" dt="2022-12-11T20:50:45.705" v="824" actId="26606"/>
          <ac:spMkLst>
            <pc:docMk/>
            <pc:sldMk cId="3920648271" sldId="261"/>
            <ac:spMk id="16" creationId="{5C5B5FA5-19AF-46C9-BEE5-FF4F509E2488}"/>
          </ac:spMkLst>
        </pc:spChg>
        <pc:spChg chg="add del">
          <ac:chgData name="Ronaldo Andres" userId="967a36d1-8895-4d6f-8a4f-1ba4c46418f3" providerId="ADAL" clId="{D2CCAFFF-37FB-4203-B2E6-8BB3E2EEA254}" dt="2022-12-11T20:50:45.705" v="824" actId="26606"/>
          <ac:spMkLst>
            <pc:docMk/>
            <pc:sldMk cId="3920648271" sldId="261"/>
            <ac:spMk id="20" creationId="{82C8C092-4AAB-4292-B11B-57952599A8C2}"/>
          </ac:spMkLst>
        </pc:spChg>
        <pc:spChg chg="add del">
          <ac:chgData name="Ronaldo Andres" userId="967a36d1-8895-4d6f-8a4f-1ba4c46418f3" providerId="ADAL" clId="{D2CCAFFF-37FB-4203-B2E6-8BB3E2EEA254}" dt="2022-12-11T20:50:45.705" v="824" actId="26606"/>
          <ac:spMkLst>
            <pc:docMk/>
            <pc:sldMk cId="3920648271" sldId="261"/>
            <ac:spMk id="24" creationId="{B77D5DEE-95D8-4A55-ABCC-A52430E0EE21}"/>
          </ac:spMkLst>
        </pc:spChg>
        <pc:spChg chg="add del">
          <ac:chgData name="Ronaldo Andres" userId="967a36d1-8895-4d6f-8a4f-1ba4c46418f3" providerId="ADAL" clId="{D2CCAFFF-37FB-4203-B2E6-8BB3E2EEA254}" dt="2022-12-11T20:50:45.705" v="824" actId="26606"/>
          <ac:spMkLst>
            <pc:docMk/>
            <pc:sldMk cId="3920648271" sldId="261"/>
            <ac:spMk id="26" creationId="{1FC609DD-9375-4461-8E5E-2B5666584D9A}"/>
          </ac:spMkLst>
        </pc:spChg>
        <pc:spChg chg="add del">
          <ac:chgData name="Ronaldo Andres" userId="967a36d1-8895-4d6f-8a4f-1ba4c46418f3" providerId="ADAL" clId="{D2CCAFFF-37FB-4203-B2E6-8BB3E2EEA254}" dt="2022-12-11T20:50:45.705" v="824" actId="26606"/>
          <ac:spMkLst>
            <pc:docMk/>
            <pc:sldMk cId="3920648271" sldId="261"/>
            <ac:spMk id="28" creationId="{FDB7E4A1-EAFA-4F08-8EC1-31EC9EFDD479}"/>
          </ac:spMkLst>
        </pc:spChg>
        <pc:spChg chg="add del">
          <ac:chgData name="Ronaldo Andres" userId="967a36d1-8895-4d6f-8a4f-1ba4c46418f3" providerId="ADAL" clId="{D2CCAFFF-37FB-4203-B2E6-8BB3E2EEA254}" dt="2022-12-11T20:50:48.661" v="826" actId="26606"/>
          <ac:spMkLst>
            <pc:docMk/>
            <pc:sldMk cId="3920648271" sldId="261"/>
            <ac:spMk id="30" creationId="{6A875D0D-3C9D-4DCD-B596-0CA5384D7D16}"/>
          </ac:spMkLst>
        </pc:spChg>
        <pc:spChg chg="add del">
          <ac:chgData name="Ronaldo Andres" userId="967a36d1-8895-4d6f-8a4f-1ba4c46418f3" providerId="ADAL" clId="{D2CCAFFF-37FB-4203-B2E6-8BB3E2EEA254}" dt="2022-12-11T20:50:48.661" v="826" actId="26606"/>
          <ac:spMkLst>
            <pc:docMk/>
            <pc:sldMk cId="3920648271" sldId="261"/>
            <ac:spMk id="31" creationId="{5C5B5FA5-19AF-46C9-BEE5-FF4F509E2488}"/>
          </ac:spMkLst>
        </pc:spChg>
        <pc:spChg chg="add del">
          <ac:chgData name="Ronaldo Andres" userId="967a36d1-8895-4d6f-8a4f-1ba4c46418f3" providerId="ADAL" clId="{D2CCAFFF-37FB-4203-B2E6-8BB3E2EEA254}" dt="2022-12-11T20:50:48.661" v="826" actId="26606"/>
          <ac:spMkLst>
            <pc:docMk/>
            <pc:sldMk cId="3920648271" sldId="261"/>
            <ac:spMk id="33" creationId="{589CB250-3F20-4756-AAB3-570F6BD9B6F1}"/>
          </ac:spMkLst>
        </pc:spChg>
        <pc:spChg chg="add">
          <ac:chgData name="Ronaldo Andres" userId="967a36d1-8895-4d6f-8a4f-1ba4c46418f3" providerId="ADAL" clId="{D2CCAFFF-37FB-4203-B2E6-8BB3E2EEA254}" dt="2022-12-11T20:50:48.739" v="827" actId="26606"/>
          <ac:spMkLst>
            <pc:docMk/>
            <pc:sldMk cId="3920648271" sldId="261"/>
            <ac:spMk id="36" creationId="{6A875D0D-3C9D-4DCD-B596-0CA5384D7D16}"/>
          </ac:spMkLst>
        </pc:spChg>
        <pc:spChg chg="add">
          <ac:chgData name="Ronaldo Andres" userId="967a36d1-8895-4d6f-8a4f-1ba4c46418f3" providerId="ADAL" clId="{D2CCAFFF-37FB-4203-B2E6-8BB3E2EEA254}" dt="2022-12-11T20:50:48.739" v="827" actId="26606"/>
          <ac:spMkLst>
            <pc:docMk/>
            <pc:sldMk cId="3920648271" sldId="261"/>
            <ac:spMk id="37" creationId="{5C5B5FA5-19AF-46C9-BEE5-FF4F509E2488}"/>
          </ac:spMkLst>
        </pc:spChg>
        <pc:spChg chg="add">
          <ac:chgData name="Ronaldo Andres" userId="967a36d1-8895-4d6f-8a4f-1ba4c46418f3" providerId="ADAL" clId="{D2CCAFFF-37FB-4203-B2E6-8BB3E2EEA254}" dt="2022-12-11T20:50:48.739" v="827" actId="26606"/>
          <ac:spMkLst>
            <pc:docMk/>
            <pc:sldMk cId="3920648271" sldId="261"/>
            <ac:spMk id="39" creationId="{82C8C092-4AAB-4292-B11B-57952599A8C2}"/>
          </ac:spMkLst>
        </pc:spChg>
        <pc:spChg chg="add">
          <ac:chgData name="Ronaldo Andres" userId="967a36d1-8895-4d6f-8a4f-1ba4c46418f3" providerId="ADAL" clId="{D2CCAFFF-37FB-4203-B2E6-8BB3E2EEA254}" dt="2022-12-11T20:50:48.739" v="827" actId="26606"/>
          <ac:spMkLst>
            <pc:docMk/>
            <pc:sldMk cId="3920648271" sldId="261"/>
            <ac:spMk id="41" creationId="{B77D5DEE-95D8-4A55-ABCC-A52430E0EE21}"/>
          </ac:spMkLst>
        </pc:spChg>
        <pc:spChg chg="add">
          <ac:chgData name="Ronaldo Andres" userId="967a36d1-8895-4d6f-8a4f-1ba4c46418f3" providerId="ADAL" clId="{D2CCAFFF-37FB-4203-B2E6-8BB3E2EEA254}" dt="2022-12-11T20:50:48.739" v="827" actId="26606"/>
          <ac:spMkLst>
            <pc:docMk/>
            <pc:sldMk cId="3920648271" sldId="261"/>
            <ac:spMk id="42" creationId="{1FC609DD-9375-4461-8E5E-2B5666584D9A}"/>
          </ac:spMkLst>
        </pc:spChg>
        <pc:spChg chg="add">
          <ac:chgData name="Ronaldo Andres" userId="967a36d1-8895-4d6f-8a4f-1ba4c46418f3" providerId="ADAL" clId="{D2CCAFFF-37FB-4203-B2E6-8BB3E2EEA254}" dt="2022-12-11T20:50:48.739" v="827" actId="26606"/>
          <ac:spMkLst>
            <pc:docMk/>
            <pc:sldMk cId="3920648271" sldId="261"/>
            <ac:spMk id="43" creationId="{FDB7E4A1-EAFA-4F08-8EC1-31EC9EFDD479}"/>
          </ac:spMkLst>
        </pc:spChg>
        <pc:picChg chg="add mod ord">
          <ac:chgData name="Ronaldo Andres" userId="967a36d1-8895-4d6f-8a4f-1ba4c46418f3" providerId="ADAL" clId="{D2CCAFFF-37FB-4203-B2E6-8BB3E2EEA254}" dt="2022-12-11T20:51:10.463" v="830" actId="1076"/>
          <ac:picMkLst>
            <pc:docMk/>
            <pc:sldMk cId="3920648271" sldId="261"/>
            <ac:picMk id="4" creationId="{2C8BF49F-6B30-3645-7ADC-BF26765F3260}"/>
          </ac:picMkLst>
        </pc:picChg>
        <pc:picChg chg="add mod">
          <ac:chgData name="Ronaldo Andres" userId="967a36d1-8895-4d6f-8a4f-1ba4c46418f3" providerId="ADAL" clId="{D2CCAFFF-37FB-4203-B2E6-8BB3E2EEA254}" dt="2022-12-11T20:51:21.344" v="833" actId="1076"/>
          <ac:picMkLst>
            <pc:docMk/>
            <pc:sldMk cId="3920648271" sldId="261"/>
            <ac:picMk id="7" creationId="{DCF98477-FB3E-06F8-7922-DADFB6D1949F}"/>
          </ac:picMkLst>
        </pc:picChg>
        <pc:picChg chg="add mod ord">
          <ac:chgData name="Ronaldo Andres" userId="967a36d1-8895-4d6f-8a4f-1ba4c46418f3" providerId="ADAL" clId="{D2CCAFFF-37FB-4203-B2E6-8BB3E2EEA254}" dt="2022-12-11T20:51:25.047" v="834" actId="1076"/>
          <ac:picMkLst>
            <pc:docMk/>
            <pc:sldMk cId="3920648271" sldId="261"/>
            <ac:picMk id="9" creationId="{0CED37A4-4CEF-B5BE-63CB-D8E5F6D9BC97}"/>
          </ac:picMkLst>
        </pc:picChg>
        <pc:cxnChg chg="add del">
          <ac:chgData name="Ronaldo Andres" userId="967a36d1-8895-4d6f-8a4f-1ba4c46418f3" providerId="ADAL" clId="{D2CCAFFF-37FB-4203-B2E6-8BB3E2EEA254}" dt="2022-12-11T20:50:45.705" v="824" actId="26606"/>
          <ac:cxnSpMkLst>
            <pc:docMk/>
            <pc:sldMk cId="3920648271" sldId="261"/>
            <ac:cxnSpMk id="18" creationId="{2C162E4B-773B-41AA-BD90-3EE2C721EEA4}"/>
          </ac:cxnSpMkLst>
        </pc:cxnChg>
        <pc:cxnChg chg="add del">
          <ac:chgData name="Ronaldo Andres" userId="967a36d1-8895-4d6f-8a4f-1ba4c46418f3" providerId="ADAL" clId="{D2CCAFFF-37FB-4203-B2E6-8BB3E2EEA254}" dt="2022-12-11T20:50:45.705" v="824" actId="26606"/>
          <ac:cxnSpMkLst>
            <pc:docMk/>
            <pc:sldMk cId="3920648271" sldId="261"/>
            <ac:cxnSpMk id="22" creationId="{6E5203F8-5228-419A-9477-BB621F2535B9}"/>
          </ac:cxnSpMkLst>
        </pc:cxnChg>
        <pc:cxnChg chg="add del">
          <ac:chgData name="Ronaldo Andres" userId="967a36d1-8895-4d6f-8a4f-1ba4c46418f3" providerId="ADAL" clId="{D2CCAFFF-37FB-4203-B2E6-8BB3E2EEA254}" dt="2022-12-11T20:50:48.661" v="826" actId="26606"/>
          <ac:cxnSpMkLst>
            <pc:docMk/>
            <pc:sldMk cId="3920648271" sldId="261"/>
            <ac:cxnSpMk id="32" creationId="{2C162E4B-773B-41AA-BD90-3EE2C721EEA4}"/>
          </ac:cxnSpMkLst>
        </pc:cxnChg>
        <pc:cxnChg chg="add del">
          <ac:chgData name="Ronaldo Andres" userId="967a36d1-8895-4d6f-8a4f-1ba4c46418f3" providerId="ADAL" clId="{D2CCAFFF-37FB-4203-B2E6-8BB3E2EEA254}" dt="2022-12-11T20:50:48.661" v="826" actId="26606"/>
          <ac:cxnSpMkLst>
            <pc:docMk/>
            <pc:sldMk cId="3920648271" sldId="261"/>
            <ac:cxnSpMk id="34" creationId="{550432CB-9181-43D4-A3C4-71989FBB6BDA}"/>
          </ac:cxnSpMkLst>
        </pc:cxnChg>
        <pc:cxnChg chg="add">
          <ac:chgData name="Ronaldo Andres" userId="967a36d1-8895-4d6f-8a4f-1ba4c46418f3" providerId="ADAL" clId="{D2CCAFFF-37FB-4203-B2E6-8BB3E2EEA254}" dt="2022-12-11T20:50:48.739" v="827" actId="26606"/>
          <ac:cxnSpMkLst>
            <pc:docMk/>
            <pc:sldMk cId="3920648271" sldId="261"/>
            <ac:cxnSpMk id="38" creationId="{2C162E4B-773B-41AA-BD90-3EE2C721EEA4}"/>
          </ac:cxnSpMkLst>
        </pc:cxnChg>
        <pc:cxnChg chg="add">
          <ac:chgData name="Ronaldo Andres" userId="967a36d1-8895-4d6f-8a4f-1ba4c46418f3" providerId="ADAL" clId="{D2CCAFFF-37FB-4203-B2E6-8BB3E2EEA254}" dt="2022-12-11T20:50:48.739" v="827" actId="26606"/>
          <ac:cxnSpMkLst>
            <pc:docMk/>
            <pc:sldMk cId="3920648271" sldId="261"/>
            <ac:cxnSpMk id="40" creationId="{6E5203F8-5228-419A-9477-BB621F2535B9}"/>
          </ac:cxnSpMkLst>
        </pc:cxnChg>
      </pc:sldChg>
      <pc:sldChg chg="addSp delSp modSp mod setBg chgLayout">
        <pc:chgData name="Ronaldo Andres" userId="967a36d1-8895-4d6f-8a4f-1ba4c46418f3" providerId="ADAL" clId="{D2CCAFFF-37FB-4203-B2E6-8BB3E2EEA254}" dt="2022-12-11T20:54:44.329" v="906" actId="1076"/>
        <pc:sldMkLst>
          <pc:docMk/>
          <pc:sldMk cId="1430022268" sldId="262"/>
        </pc:sldMkLst>
        <pc:spChg chg="mod ord">
          <ac:chgData name="Ronaldo Andres" userId="967a36d1-8895-4d6f-8a4f-1ba4c46418f3" providerId="ADAL" clId="{D2CCAFFF-37FB-4203-B2E6-8BB3E2EEA254}" dt="2022-12-11T20:54:36.351" v="900" actId="26606"/>
          <ac:spMkLst>
            <pc:docMk/>
            <pc:sldMk cId="1430022268" sldId="262"/>
            <ac:spMk id="2" creationId="{E89FB0B0-8938-49B2-7614-8353B798675D}"/>
          </ac:spMkLst>
        </pc:spChg>
        <pc:spChg chg="add del mod">
          <ac:chgData name="Ronaldo Andres" userId="967a36d1-8895-4d6f-8a4f-1ba4c46418f3" providerId="ADAL" clId="{D2CCAFFF-37FB-4203-B2E6-8BB3E2EEA254}" dt="2022-12-11T20:52:39.533" v="859"/>
          <ac:spMkLst>
            <pc:docMk/>
            <pc:sldMk cId="1430022268" sldId="262"/>
            <ac:spMk id="3" creationId="{866E023F-B06F-C324-E602-D91787BC9859}"/>
          </ac:spMkLst>
        </pc:spChg>
        <pc:spChg chg="add mod">
          <ac:chgData name="Ronaldo Andres" userId="967a36d1-8895-4d6f-8a4f-1ba4c46418f3" providerId="ADAL" clId="{D2CCAFFF-37FB-4203-B2E6-8BB3E2EEA254}" dt="2022-12-11T20:54:44.329" v="906" actId="1076"/>
          <ac:spMkLst>
            <pc:docMk/>
            <pc:sldMk cId="1430022268" sldId="262"/>
            <ac:spMk id="9" creationId="{D55618A8-7D65-1AFF-B0AC-2184839860C4}"/>
          </ac:spMkLst>
        </pc:spChg>
        <pc:spChg chg="add del">
          <ac:chgData name="Ronaldo Andres" userId="967a36d1-8895-4d6f-8a4f-1ba4c46418f3" providerId="ADAL" clId="{D2CCAFFF-37FB-4203-B2E6-8BB3E2EEA254}" dt="2022-12-11T20:54:36.351" v="900" actId="26606"/>
          <ac:spMkLst>
            <pc:docMk/>
            <pc:sldMk cId="1430022268" sldId="262"/>
            <ac:spMk id="14" creationId="{B086532B-5A3E-44A5-A0C2-22A0DB316C40}"/>
          </ac:spMkLst>
        </pc:spChg>
        <pc:picChg chg="add del mod">
          <ac:chgData name="Ronaldo Andres" userId="967a36d1-8895-4d6f-8a4f-1ba4c46418f3" providerId="ADAL" clId="{D2CCAFFF-37FB-4203-B2E6-8BB3E2EEA254}" dt="2022-12-11T20:52:36.784" v="858"/>
          <ac:picMkLst>
            <pc:docMk/>
            <pc:sldMk cId="1430022268" sldId="262"/>
            <ac:picMk id="5" creationId="{63CEABC4-05D9-D61A-08C3-112FF528E059}"/>
          </ac:picMkLst>
        </pc:picChg>
        <pc:picChg chg="add mod ord">
          <ac:chgData name="Ronaldo Andres" userId="967a36d1-8895-4d6f-8a4f-1ba4c46418f3" providerId="ADAL" clId="{D2CCAFFF-37FB-4203-B2E6-8BB3E2EEA254}" dt="2022-12-11T20:54:36.351" v="900" actId="26606"/>
          <ac:picMkLst>
            <pc:docMk/>
            <pc:sldMk cId="1430022268" sldId="262"/>
            <ac:picMk id="7" creationId="{FA7E9C40-74A7-8CAC-B06F-AA79FB6D8794}"/>
          </ac:picMkLst>
        </pc:picChg>
      </pc:sldChg>
      <pc:sldChg chg="modSp mod">
        <pc:chgData name="Ronaldo Andres" userId="967a36d1-8895-4d6f-8a4f-1ba4c46418f3" providerId="ADAL" clId="{D2CCAFFF-37FB-4203-B2E6-8BB3E2EEA254}" dt="2022-12-11T21:05:48.748" v="1320" actId="14734"/>
        <pc:sldMkLst>
          <pc:docMk/>
          <pc:sldMk cId="2626564535" sldId="265"/>
        </pc:sldMkLst>
        <pc:spChg chg="mod">
          <ac:chgData name="Ronaldo Andres" userId="967a36d1-8895-4d6f-8a4f-1ba4c46418f3" providerId="ADAL" clId="{D2CCAFFF-37FB-4203-B2E6-8BB3E2EEA254}" dt="2022-12-11T21:04:29.190" v="1298" actId="20577"/>
          <ac:spMkLst>
            <pc:docMk/>
            <pc:sldMk cId="2626564535" sldId="265"/>
            <ac:spMk id="2" creationId="{DADF9FF2-847B-9A4F-CCED-FB079C8CF27F}"/>
          </ac:spMkLst>
        </pc:spChg>
        <pc:graphicFrameChg chg="mod modGraphic">
          <ac:chgData name="Ronaldo Andres" userId="967a36d1-8895-4d6f-8a4f-1ba4c46418f3" providerId="ADAL" clId="{D2CCAFFF-37FB-4203-B2E6-8BB3E2EEA254}" dt="2022-12-11T21:05:48.748" v="1320" actId="14734"/>
          <ac:graphicFrameMkLst>
            <pc:docMk/>
            <pc:sldMk cId="2626564535" sldId="265"/>
            <ac:graphicFrameMk id="4" creationId="{2F439F1B-8D00-CE3E-DC88-57DA6274D1CF}"/>
          </ac:graphicFrameMkLst>
        </pc:graphicFrameChg>
      </pc:sldChg>
      <pc:sldChg chg="addSp delSp modSp mod setBg modAnim">
        <pc:chgData name="Ronaldo Andres" userId="967a36d1-8895-4d6f-8a4f-1ba4c46418f3" providerId="ADAL" clId="{D2CCAFFF-37FB-4203-B2E6-8BB3E2EEA254}" dt="2022-12-11T21:04:02.296" v="1286" actId="14100"/>
        <pc:sldMkLst>
          <pc:docMk/>
          <pc:sldMk cId="2922007749" sldId="267"/>
        </pc:sldMkLst>
        <pc:spChg chg="mod">
          <ac:chgData name="Ronaldo Andres" userId="967a36d1-8895-4d6f-8a4f-1ba4c46418f3" providerId="ADAL" clId="{D2CCAFFF-37FB-4203-B2E6-8BB3E2EEA254}" dt="2022-12-11T21:03:54.327" v="1281" actId="26606"/>
          <ac:spMkLst>
            <pc:docMk/>
            <pc:sldMk cId="2922007749" sldId="267"/>
            <ac:spMk id="2" creationId="{396CA310-9692-08CA-EE06-AF1BEAA56238}"/>
          </ac:spMkLst>
        </pc:spChg>
        <pc:spChg chg="mod ord">
          <ac:chgData name="Ronaldo Andres" userId="967a36d1-8895-4d6f-8a4f-1ba4c46418f3" providerId="ADAL" clId="{D2CCAFFF-37FB-4203-B2E6-8BB3E2EEA254}" dt="2022-12-11T21:04:02.296" v="1286" actId="14100"/>
          <ac:spMkLst>
            <pc:docMk/>
            <pc:sldMk cId="2922007749" sldId="267"/>
            <ac:spMk id="3" creationId="{A620223F-1E9B-7178-1E91-A8AE9A38D7E4}"/>
          </ac:spMkLst>
        </pc:spChg>
        <pc:spChg chg="add del">
          <ac:chgData name="Ronaldo Andres" userId="967a36d1-8895-4d6f-8a4f-1ba4c46418f3" providerId="ADAL" clId="{D2CCAFFF-37FB-4203-B2E6-8BB3E2EEA254}" dt="2022-12-11T21:03:22.934" v="1270" actId="26606"/>
          <ac:spMkLst>
            <pc:docMk/>
            <pc:sldMk cId="2922007749" sldId="267"/>
            <ac:spMk id="4103" creationId="{BA2EA6A6-CD0C-4CFD-8EC2-AA44F9870331}"/>
          </ac:spMkLst>
        </pc:spChg>
        <pc:spChg chg="add del">
          <ac:chgData name="Ronaldo Andres" userId="967a36d1-8895-4d6f-8a4f-1ba4c46418f3" providerId="ADAL" clId="{D2CCAFFF-37FB-4203-B2E6-8BB3E2EEA254}" dt="2022-12-11T21:03:54.327" v="1281" actId="26606"/>
          <ac:spMkLst>
            <pc:docMk/>
            <pc:sldMk cId="2922007749" sldId="267"/>
            <ac:spMk id="4108" creationId="{B086532B-5A3E-44A5-A0C2-22A0DB316C40}"/>
          </ac:spMkLst>
        </pc:spChg>
        <pc:spChg chg="add">
          <ac:chgData name="Ronaldo Andres" userId="967a36d1-8895-4d6f-8a4f-1ba4c46418f3" providerId="ADAL" clId="{D2CCAFFF-37FB-4203-B2E6-8BB3E2EEA254}" dt="2022-12-11T21:03:54.327" v="1281" actId="26606"/>
          <ac:spMkLst>
            <pc:docMk/>
            <pc:sldMk cId="2922007749" sldId="267"/>
            <ac:spMk id="4113" creationId="{BA2EA6A6-CD0C-4CFD-8EC2-AA44F9870331}"/>
          </ac:spMkLst>
        </pc:spChg>
        <pc:picChg chg="add mod ord">
          <ac:chgData name="Ronaldo Andres" userId="967a36d1-8895-4d6f-8a4f-1ba4c46418f3" providerId="ADAL" clId="{D2CCAFFF-37FB-4203-B2E6-8BB3E2EEA254}" dt="2022-12-11T21:03:54.327" v="1281" actId="26606"/>
          <ac:picMkLst>
            <pc:docMk/>
            <pc:sldMk cId="2922007749" sldId="267"/>
            <ac:picMk id="4098" creationId="{C0F53CE1-4F42-D9BE-CE2E-76A3E435218E}"/>
          </ac:picMkLst>
        </pc:picChg>
      </pc:sldChg>
      <pc:sldChg chg="addSp delSp modSp mod setBg">
        <pc:chgData name="Ronaldo Andres" userId="967a36d1-8895-4d6f-8a4f-1ba4c46418f3" providerId="ADAL" clId="{D2CCAFFF-37FB-4203-B2E6-8BB3E2EEA254}" dt="2022-12-11T21:18:44.770" v="1503" actId="26606"/>
        <pc:sldMkLst>
          <pc:docMk/>
          <pc:sldMk cId="311641413" sldId="268"/>
        </pc:sldMkLst>
        <pc:spChg chg="mod">
          <ac:chgData name="Ronaldo Andres" userId="967a36d1-8895-4d6f-8a4f-1ba4c46418f3" providerId="ADAL" clId="{D2CCAFFF-37FB-4203-B2E6-8BB3E2EEA254}" dt="2022-12-11T21:18:44.770" v="1503" actId="26606"/>
          <ac:spMkLst>
            <pc:docMk/>
            <pc:sldMk cId="311641413" sldId="268"/>
            <ac:spMk id="2" creationId="{5BAF62E3-E922-BF82-450A-0C893A13609F}"/>
          </ac:spMkLst>
        </pc:spChg>
        <pc:spChg chg="add del">
          <ac:chgData name="Ronaldo Andres" userId="967a36d1-8895-4d6f-8a4f-1ba4c46418f3" providerId="ADAL" clId="{D2CCAFFF-37FB-4203-B2E6-8BB3E2EEA254}" dt="2022-12-11T21:18:40.099" v="1500" actId="26606"/>
          <ac:spMkLst>
            <pc:docMk/>
            <pc:sldMk cId="311641413" sldId="268"/>
            <ac:spMk id="10" creationId="{809C0BCD-BEE9-423F-A51C-BCCD8E5EAADA}"/>
          </ac:spMkLst>
        </pc:spChg>
        <pc:spChg chg="add del">
          <ac:chgData name="Ronaldo Andres" userId="967a36d1-8895-4d6f-8a4f-1ba4c46418f3" providerId="ADAL" clId="{D2CCAFFF-37FB-4203-B2E6-8BB3E2EEA254}" dt="2022-12-11T21:18:40.099" v="1500" actId="26606"/>
          <ac:spMkLst>
            <pc:docMk/>
            <pc:sldMk cId="311641413" sldId="268"/>
            <ac:spMk id="12" creationId="{9998D094-42B2-42BA-AA14-E8FBE073A5D8}"/>
          </ac:spMkLst>
        </pc:spChg>
        <pc:spChg chg="add del">
          <ac:chgData name="Ronaldo Andres" userId="967a36d1-8895-4d6f-8a4f-1ba4c46418f3" providerId="ADAL" clId="{D2CCAFFF-37FB-4203-B2E6-8BB3E2EEA254}" dt="2022-12-11T21:18:40.099" v="1500" actId="26606"/>
          <ac:spMkLst>
            <pc:docMk/>
            <pc:sldMk cId="311641413" sldId="268"/>
            <ac:spMk id="16" creationId="{63FE6F10-B3AD-4403-94CA-F5115528699D}"/>
          </ac:spMkLst>
        </pc:spChg>
        <pc:spChg chg="add del">
          <ac:chgData name="Ronaldo Andres" userId="967a36d1-8895-4d6f-8a4f-1ba4c46418f3" providerId="ADAL" clId="{D2CCAFFF-37FB-4203-B2E6-8BB3E2EEA254}" dt="2022-12-11T21:18:40.099" v="1500" actId="26606"/>
          <ac:spMkLst>
            <pc:docMk/>
            <pc:sldMk cId="311641413" sldId="268"/>
            <ac:spMk id="18" creationId="{364D6A39-A4F7-4B00-9F42-3BC67177DB1F}"/>
          </ac:spMkLst>
        </pc:spChg>
        <pc:spChg chg="add del">
          <ac:chgData name="Ronaldo Andres" userId="967a36d1-8895-4d6f-8a4f-1ba4c46418f3" providerId="ADAL" clId="{D2CCAFFF-37FB-4203-B2E6-8BB3E2EEA254}" dt="2022-12-11T21:18:40.099" v="1500" actId="26606"/>
          <ac:spMkLst>
            <pc:docMk/>
            <pc:sldMk cId="311641413" sldId="268"/>
            <ac:spMk id="22" creationId="{B5D0D97D-7911-4A25-88E2-4D81FD4AB294}"/>
          </ac:spMkLst>
        </pc:spChg>
        <pc:spChg chg="add del">
          <ac:chgData name="Ronaldo Andres" userId="967a36d1-8895-4d6f-8a4f-1ba4c46418f3" providerId="ADAL" clId="{D2CCAFFF-37FB-4203-B2E6-8BB3E2EEA254}" dt="2022-12-11T21:18:44.770" v="1503" actId="26606"/>
          <ac:spMkLst>
            <pc:docMk/>
            <pc:sldMk cId="311641413" sldId="268"/>
            <ac:spMk id="24" creationId="{79CBD3C9-4E66-426D-948E-7CF4778107E8}"/>
          </ac:spMkLst>
        </pc:spChg>
        <pc:spChg chg="add del">
          <ac:chgData name="Ronaldo Andres" userId="967a36d1-8895-4d6f-8a4f-1ba4c46418f3" providerId="ADAL" clId="{D2CCAFFF-37FB-4203-B2E6-8BB3E2EEA254}" dt="2022-12-11T21:18:44.770" v="1503" actId="26606"/>
          <ac:spMkLst>
            <pc:docMk/>
            <pc:sldMk cId="311641413" sldId="268"/>
            <ac:spMk id="25" creationId="{DDB95FCF-AD96-482F-9FB8-CD95725E6EFF}"/>
          </ac:spMkLst>
        </pc:spChg>
        <pc:spChg chg="add del">
          <ac:chgData name="Ronaldo Andres" userId="967a36d1-8895-4d6f-8a4f-1ba4c46418f3" providerId="ADAL" clId="{D2CCAFFF-37FB-4203-B2E6-8BB3E2EEA254}" dt="2022-12-11T21:18:44.770" v="1503" actId="26606"/>
          <ac:spMkLst>
            <pc:docMk/>
            <pc:sldMk cId="311641413" sldId="268"/>
            <ac:spMk id="27" creationId="{2ED84DD6-8A68-4994-8094-8DDBE89BF353}"/>
          </ac:spMkLst>
        </pc:spChg>
        <pc:spChg chg="add del">
          <ac:chgData name="Ronaldo Andres" userId="967a36d1-8895-4d6f-8a4f-1ba4c46418f3" providerId="ADAL" clId="{D2CCAFFF-37FB-4203-B2E6-8BB3E2EEA254}" dt="2022-12-11T21:18:44.770" v="1503" actId="26606"/>
          <ac:spMkLst>
            <pc:docMk/>
            <pc:sldMk cId="311641413" sldId="268"/>
            <ac:spMk id="28" creationId="{176049D7-366E-4AC9-B689-460CC28F8E70}"/>
          </ac:spMkLst>
        </pc:spChg>
        <pc:spChg chg="add del">
          <ac:chgData name="Ronaldo Andres" userId="967a36d1-8895-4d6f-8a4f-1ba4c46418f3" providerId="ADAL" clId="{D2CCAFFF-37FB-4203-B2E6-8BB3E2EEA254}" dt="2022-12-11T21:18:44.770" v="1503" actId="26606"/>
          <ac:spMkLst>
            <pc:docMk/>
            <pc:sldMk cId="311641413" sldId="268"/>
            <ac:spMk id="30" creationId="{4AD45A04-4150-4943-BB06-EEEDDD73BFCE}"/>
          </ac:spMkLst>
        </pc:spChg>
        <pc:picChg chg="mod">
          <ac:chgData name="Ronaldo Andres" userId="967a36d1-8895-4d6f-8a4f-1ba4c46418f3" providerId="ADAL" clId="{D2CCAFFF-37FB-4203-B2E6-8BB3E2EEA254}" dt="2022-12-11T21:18:44.770" v="1503" actId="26606"/>
          <ac:picMkLst>
            <pc:docMk/>
            <pc:sldMk cId="311641413" sldId="268"/>
            <ac:picMk id="5" creationId="{AE4DBE07-9F47-C72A-AEA4-87F94CC71211}"/>
          </ac:picMkLst>
        </pc:picChg>
        <pc:cxnChg chg="add del">
          <ac:chgData name="Ronaldo Andres" userId="967a36d1-8895-4d6f-8a4f-1ba4c46418f3" providerId="ADAL" clId="{D2CCAFFF-37FB-4203-B2E6-8BB3E2EEA254}" dt="2022-12-11T21:18:40.099" v="1500" actId="26606"/>
          <ac:cxnSpMkLst>
            <pc:docMk/>
            <pc:sldMk cId="311641413" sldId="268"/>
            <ac:cxnSpMk id="14" creationId="{8465D64B-59F4-4BDC-B833-A17EF1E04697}"/>
          </ac:cxnSpMkLst>
        </pc:cxnChg>
        <pc:cxnChg chg="add del">
          <ac:chgData name="Ronaldo Andres" userId="967a36d1-8895-4d6f-8a4f-1ba4c46418f3" providerId="ADAL" clId="{D2CCAFFF-37FB-4203-B2E6-8BB3E2EEA254}" dt="2022-12-11T21:18:40.099" v="1500" actId="26606"/>
          <ac:cxnSpMkLst>
            <pc:docMk/>
            <pc:sldMk cId="311641413" sldId="268"/>
            <ac:cxnSpMk id="20" creationId="{13553ADF-88A1-4645-B819-890CA3DF7D5B}"/>
          </ac:cxnSpMkLst>
        </pc:cxnChg>
        <pc:cxnChg chg="add del">
          <ac:chgData name="Ronaldo Andres" userId="967a36d1-8895-4d6f-8a4f-1ba4c46418f3" providerId="ADAL" clId="{D2CCAFFF-37FB-4203-B2E6-8BB3E2EEA254}" dt="2022-12-11T21:18:44.770" v="1503" actId="26606"/>
          <ac:cxnSpMkLst>
            <pc:docMk/>
            <pc:sldMk cId="311641413" sldId="268"/>
            <ac:cxnSpMk id="26" creationId="{64EEEC00-AD80-4734-BEE6-04CBDEC830C9}"/>
          </ac:cxnSpMkLst>
        </pc:cxnChg>
        <pc:cxnChg chg="add del">
          <ac:chgData name="Ronaldo Andres" userId="967a36d1-8895-4d6f-8a4f-1ba4c46418f3" providerId="ADAL" clId="{D2CCAFFF-37FB-4203-B2E6-8BB3E2EEA254}" dt="2022-12-11T21:18:44.770" v="1503" actId="26606"/>
          <ac:cxnSpMkLst>
            <pc:docMk/>
            <pc:sldMk cId="311641413" sldId="268"/>
            <ac:cxnSpMk id="29" creationId="{BC9E91F8-C4AE-4EB0-8B76-FF3F3FC7183D}"/>
          </ac:cxnSpMkLst>
        </pc:cxnChg>
      </pc:sldChg>
      <pc:sldChg chg="modSp mod">
        <pc:chgData name="Ronaldo Andres" userId="967a36d1-8895-4d6f-8a4f-1ba4c46418f3" providerId="ADAL" clId="{D2CCAFFF-37FB-4203-B2E6-8BB3E2EEA254}" dt="2022-12-11T21:21:07.805" v="1661" actId="1076"/>
        <pc:sldMkLst>
          <pc:docMk/>
          <pc:sldMk cId="468429931" sldId="269"/>
        </pc:sldMkLst>
        <pc:spChg chg="mod">
          <ac:chgData name="Ronaldo Andres" userId="967a36d1-8895-4d6f-8a4f-1ba4c46418f3" providerId="ADAL" clId="{D2CCAFFF-37FB-4203-B2E6-8BB3E2EEA254}" dt="2022-12-11T21:21:02.022" v="1659" actId="20577"/>
          <ac:spMkLst>
            <pc:docMk/>
            <pc:sldMk cId="468429931" sldId="269"/>
            <ac:spMk id="2" creationId="{8533050A-1D5A-AB97-78A2-010A22563BD2}"/>
          </ac:spMkLst>
        </pc:spChg>
        <pc:picChg chg="mod">
          <ac:chgData name="Ronaldo Andres" userId="967a36d1-8895-4d6f-8a4f-1ba4c46418f3" providerId="ADAL" clId="{D2CCAFFF-37FB-4203-B2E6-8BB3E2EEA254}" dt="2022-12-11T21:21:07.805" v="1661" actId="1076"/>
          <ac:picMkLst>
            <pc:docMk/>
            <pc:sldMk cId="468429931" sldId="269"/>
            <ac:picMk id="5" creationId="{7848BC87-DBE1-6B66-3B19-5887194E7D12}"/>
          </ac:picMkLst>
        </pc:picChg>
      </pc:sldChg>
      <pc:sldChg chg="modSp mod modAnim">
        <pc:chgData name="Ronaldo Andres" userId="967a36d1-8895-4d6f-8a4f-1ba4c46418f3" providerId="ADAL" clId="{D2CCAFFF-37FB-4203-B2E6-8BB3E2EEA254}" dt="2022-12-11T21:11:12.667" v="1357"/>
        <pc:sldMkLst>
          <pc:docMk/>
          <pc:sldMk cId="258702058" sldId="271"/>
        </pc:sldMkLst>
        <pc:spChg chg="mod">
          <ac:chgData name="Ronaldo Andres" userId="967a36d1-8895-4d6f-8a4f-1ba4c46418f3" providerId="ADAL" clId="{D2CCAFFF-37FB-4203-B2E6-8BB3E2EEA254}" dt="2022-12-11T21:06:48.304" v="1326" actId="20577"/>
          <ac:spMkLst>
            <pc:docMk/>
            <pc:sldMk cId="258702058" sldId="271"/>
            <ac:spMk id="2" creationId="{35AF361D-2188-E71A-2287-3D038F0BD182}"/>
          </ac:spMkLst>
        </pc:spChg>
        <pc:spChg chg="mod">
          <ac:chgData name="Ronaldo Andres" userId="967a36d1-8895-4d6f-8a4f-1ba4c46418f3" providerId="ADAL" clId="{D2CCAFFF-37FB-4203-B2E6-8BB3E2EEA254}" dt="2022-12-11T21:07:48.362" v="1331" actId="403"/>
          <ac:spMkLst>
            <pc:docMk/>
            <pc:sldMk cId="258702058" sldId="271"/>
            <ac:spMk id="3" creationId="{6B1CA63F-BFBC-BC10-98AA-75E973FFB252}"/>
          </ac:spMkLst>
        </pc:spChg>
      </pc:sldChg>
      <pc:sldChg chg="del">
        <pc:chgData name="Ronaldo Andres" userId="967a36d1-8895-4d6f-8a4f-1ba4c46418f3" providerId="ADAL" clId="{D2CCAFFF-37FB-4203-B2E6-8BB3E2EEA254}" dt="2022-12-11T21:19:59.498" v="1609" actId="2696"/>
        <pc:sldMkLst>
          <pc:docMk/>
          <pc:sldMk cId="4177516242" sldId="272"/>
        </pc:sldMkLst>
      </pc:sldChg>
      <pc:sldChg chg="addSp modSp mod chgLayout">
        <pc:chgData name="Ronaldo Andres" userId="967a36d1-8895-4d6f-8a4f-1ba4c46418f3" providerId="ADAL" clId="{D2CCAFFF-37FB-4203-B2E6-8BB3E2EEA254}" dt="2022-12-11T21:12:33.661" v="1396" actId="20577"/>
        <pc:sldMkLst>
          <pc:docMk/>
          <pc:sldMk cId="855072205" sldId="274"/>
        </pc:sldMkLst>
        <pc:spChg chg="add mod ord">
          <ac:chgData name="Ronaldo Andres" userId="967a36d1-8895-4d6f-8a4f-1ba4c46418f3" providerId="ADAL" clId="{D2CCAFFF-37FB-4203-B2E6-8BB3E2EEA254}" dt="2022-12-11T21:12:33.661" v="1396" actId="20577"/>
          <ac:spMkLst>
            <pc:docMk/>
            <pc:sldMk cId="855072205" sldId="274"/>
            <ac:spMk id="2" creationId="{1181CD79-4CF8-51C0-C621-FB9D5E01E890}"/>
          </ac:spMkLst>
        </pc:spChg>
        <pc:spChg chg="mod ord">
          <ac:chgData name="Ronaldo Andres" userId="967a36d1-8895-4d6f-8a4f-1ba4c46418f3" providerId="ADAL" clId="{D2CCAFFF-37FB-4203-B2E6-8BB3E2EEA254}" dt="2022-12-11T21:12:28.068" v="1374" actId="700"/>
          <ac:spMkLst>
            <pc:docMk/>
            <pc:sldMk cId="855072205" sldId="274"/>
            <ac:spMk id="3" creationId="{7F5CC46F-62D6-9039-AF37-8DBCEB7BDAA7}"/>
          </ac:spMkLst>
        </pc:spChg>
      </pc:sldChg>
      <pc:sldChg chg="modSp mod modAnim">
        <pc:chgData name="Ronaldo Andres" userId="967a36d1-8895-4d6f-8a4f-1ba4c46418f3" providerId="ADAL" clId="{D2CCAFFF-37FB-4203-B2E6-8BB3E2EEA254}" dt="2022-12-11T21:13:52.984" v="1425" actId="14100"/>
        <pc:sldMkLst>
          <pc:docMk/>
          <pc:sldMk cId="1704012309" sldId="275"/>
        </pc:sldMkLst>
        <pc:spChg chg="mod">
          <ac:chgData name="Ronaldo Andres" userId="967a36d1-8895-4d6f-8a4f-1ba4c46418f3" providerId="ADAL" clId="{D2CCAFFF-37FB-4203-B2E6-8BB3E2EEA254}" dt="2022-12-11T21:12:46.366" v="1417" actId="20577"/>
          <ac:spMkLst>
            <pc:docMk/>
            <pc:sldMk cId="1704012309" sldId="275"/>
            <ac:spMk id="2" creationId="{BFD896A2-664A-2B1C-93F6-A78E3A490003}"/>
          </ac:spMkLst>
        </pc:spChg>
        <pc:spChg chg="mod">
          <ac:chgData name="Ronaldo Andres" userId="967a36d1-8895-4d6f-8a4f-1ba4c46418f3" providerId="ADAL" clId="{D2CCAFFF-37FB-4203-B2E6-8BB3E2EEA254}" dt="2022-12-11T21:13:52.984" v="1425" actId="14100"/>
          <ac:spMkLst>
            <pc:docMk/>
            <pc:sldMk cId="1704012309" sldId="275"/>
            <ac:spMk id="3" creationId="{70B0F95E-921A-BE55-E970-F5BCCAB7D037}"/>
          </ac:spMkLst>
        </pc:spChg>
      </pc:sldChg>
      <pc:sldChg chg="del">
        <pc:chgData name="Ronaldo Andres" userId="967a36d1-8895-4d6f-8a4f-1ba4c46418f3" providerId="ADAL" clId="{D2CCAFFF-37FB-4203-B2E6-8BB3E2EEA254}" dt="2022-12-11T22:00:05.763" v="2877" actId="2696"/>
        <pc:sldMkLst>
          <pc:docMk/>
          <pc:sldMk cId="3457938283" sldId="276"/>
        </pc:sldMkLst>
      </pc:sldChg>
      <pc:sldChg chg="addSp delSp modSp mod">
        <pc:chgData name="Ronaldo Andres" userId="967a36d1-8895-4d6f-8a4f-1ba4c46418f3" providerId="ADAL" clId="{D2CCAFFF-37FB-4203-B2E6-8BB3E2EEA254}" dt="2022-12-11T21:59:58.269" v="2876" actId="1076"/>
        <pc:sldMkLst>
          <pc:docMk/>
          <pc:sldMk cId="724166691" sldId="277"/>
        </pc:sldMkLst>
        <pc:spChg chg="mod">
          <ac:chgData name="Ronaldo Andres" userId="967a36d1-8895-4d6f-8a4f-1ba4c46418f3" providerId="ADAL" clId="{D2CCAFFF-37FB-4203-B2E6-8BB3E2EEA254}" dt="2022-12-11T21:56:12.139" v="2648" actId="1076"/>
          <ac:spMkLst>
            <pc:docMk/>
            <pc:sldMk cId="724166691" sldId="277"/>
            <ac:spMk id="2" creationId="{1815AD6C-D8E8-36BA-949D-73661B832039}"/>
          </ac:spMkLst>
        </pc:spChg>
        <pc:spChg chg="add del mod">
          <ac:chgData name="Ronaldo Andres" userId="967a36d1-8895-4d6f-8a4f-1ba4c46418f3" providerId="ADAL" clId="{D2CCAFFF-37FB-4203-B2E6-8BB3E2EEA254}" dt="2022-12-11T21:41:47.792" v="2542" actId="478"/>
          <ac:spMkLst>
            <pc:docMk/>
            <pc:sldMk cId="724166691" sldId="277"/>
            <ac:spMk id="4" creationId="{DFEBE871-90A9-BAA2-9361-632025F1DACB}"/>
          </ac:spMkLst>
        </pc:spChg>
        <pc:spChg chg="add mod ord">
          <ac:chgData name="Ronaldo Andres" userId="967a36d1-8895-4d6f-8a4f-1ba4c46418f3" providerId="ADAL" clId="{D2CCAFFF-37FB-4203-B2E6-8BB3E2EEA254}" dt="2022-12-11T21:54:22.070" v="2631" actId="208"/>
          <ac:spMkLst>
            <pc:docMk/>
            <pc:sldMk cId="724166691" sldId="277"/>
            <ac:spMk id="6" creationId="{CEA44AF5-3207-4791-0103-F158B4974033}"/>
          </ac:spMkLst>
        </pc:spChg>
        <pc:spChg chg="add mod">
          <ac:chgData name="Ronaldo Andres" userId="967a36d1-8895-4d6f-8a4f-1ba4c46418f3" providerId="ADAL" clId="{D2CCAFFF-37FB-4203-B2E6-8BB3E2EEA254}" dt="2022-12-11T21:53:01.271" v="2616" actId="208"/>
          <ac:spMkLst>
            <pc:docMk/>
            <pc:sldMk cId="724166691" sldId="277"/>
            <ac:spMk id="7" creationId="{86261393-9C6D-7E11-71E3-3B0CB9B0BBE6}"/>
          </ac:spMkLst>
        </pc:spChg>
        <pc:spChg chg="add mod">
          <ac:chgData name="Ronaldo Andres" userId="967a36d1-8895-4d6f-8a4f-1ba4c46418f3" providerId="ADAL" clId="{D2CCAFFF-37FB-4203-B2E6-8BB3E2EEA254}" dt="2022-12-11T21:54:26.791" v="2632" actId="14100"/>
          <ac:spMkLst>
            <pc:docMk/>
            <pc:sldMk cId="724166691" sldId="277"/>
            <ac:spMk id="8" creationId="{D34D64A8-0DAA-8E44-52C8-EC7C824717B2}"/>
          </ac:spMkLst>
        </pc:spChg>
        <pc:spChg chg="add mod">
          <ac:chgData name="Ronaldo Andres" userId="967a36d1-8895-4d6f-8a4f-1ba4c46418f3" providerId="ADAL" clId="{D2CCAFFF-37FB-4203-B2E6-8BB3E2EEA254}" dt="2022-12-11T21:53:55.767" v="2624" actId="208"/>
          <ac:spMkLst>
            <pc:docMk/>
            <pc:sldMk cId="724166691" sldId="277"/>
            <ac:spMk id="9" creationId="{47696AA7-F8A7-4F92-38FF-4BC2D267DDD1}"/>
          </ac:spMkLst>
        </pc:spChg>
        <pc:spChg chg="add mod">
          <ac:chgData name="Ronaldo Andres" userId="967a36d1-8895-4d6f-8a4f-1ba4c46418f3" providerId="ADAL" clId="{D2CCAFFF-37FB-4203-B2E6-8BB3E2EEA254}" dt="2022-12-11T21:54:13.920" v="2630" actId="208"/>
          <ac:spMkLst>
            <pc:docMk/>
            <pc:sldMk cId="724166691" sldId="277"/>
            <ac:spMk id="10" creationId="{97E16F4C-ACC7-64A2-72BF-48D70CCCF06F}"/>
          </ac:spMkLst>
        </pc:spChg>
        <pc:spChg chg="add mod">
          <ac:chgData name="Ronaldo Andres" userId="967a36d1-8895-4d6f-8a4f-1ba4c46418f3" providerId="ADAL" clId="{D2CCAFFF-37FB-4203-B2E6-8BB3E2EEA254}" dt="2022-12-11T21:56:56.898" v="2673" actId="1076"/>
          <ac:spMkLst>
            <pc:docMk/>
            <pc:sldMk cId="724166691" sldId="277"/>
            <ac:spMk id="22" creationId="{2837C753-21C7-C33D-A4DF-C05D18DAF0C0}"/>
          </ac:spMkLst>
        </pc:spChg>
        <pc:spChg chg="add mod">
          <ac:chgData name="Ronaldo Andres" userId="967a36d1-8895-4d6f-8a4f-1ba4c46418f3" providerId="ADAL" clId="{D2CCAFFF-37FB-4203-B2E6-8BB3E2EEA254}" dt="2022-12-11T21:57:48.085" v="2754" actId="1076"/>
          <ac:spMkLst>
            <pc:docMk/>
            <pc:sldMk cId="724166691" sldId="277"/>
            <ac:spMk id="23" creationId="{2544952A-71EE-88B3-3264-45A576D2616A}"/>
          </ac:spMkLst>
        </pc:spChg>
        <pc:spChg chg="add mod">
          <ac:chgData name="Ronaldo Andres" userId="967a36d1-8895-4d6f-8a4f-1ba4c46418f3" providerId="ADAL" clId="{D2CCAFFF-37FB-4203-B2E6-8BB3E2EEA254}" dt="2022-12-11T21:58:32.915" v="2767" actId="1076"/>
          <ac:spMkLst>
            <pc:docMk/>
            <pc:sldMk cId="724166691" sldId="277"/>
            <ac:spMk id="24" creationId="{AE538776-A89E-B566-76B9-9878906F2C6B}"/>
          </ac:spMkLst>
        </pc:spChg>
        <pc:spChg chg="add mod">
          <ac:chgData name="Ronaldo Andres" userId="967a36d1-8895-4d6f-8a4f-1ba4c46418f3" providerId="ADAL" clId="{D2CCAFFF-37FB-4203-B2E6-8BB3E2EEA254}" dt="2022-12-11T21:59:16.375" v="2825" actId="1076"/>
          <ac:spMkLst>
            <pc:docMk/>
            <pc:sldMk cId="724166691" sldId="277"/>
            <ac:spMk id="25" creationId="{008243FA-2434-3605-8FD4-C23355F6F275}"/>
          </ac:spMkLst>
        </pc:spChg>
        <pc:spChg chg="add mod">
          <ac:chgData name="Ronaldo Andres" userId="967a36d1-8895-4d6f-8a4f-1ba4c46418f3" providerId="ADAL" clId="{D2CCAFFF-37FB-4203-B2E6-8BB3E2EEA254}" dt="2022-12-11T21:59:58.269" v="2876" actId="1076"/>
          <ac:spMkLst>
            <pc:docMk/>
            <pc:sldMk cId="724166691" sldId="277"/>
            <ac:spMk id="26" creationId="{74A4EE54-C7A8-20C4-02C1-F0AFA71A44AF}"/>
          </ac:spMkLst>
        </pc:spChg>
        <pc:picChg chg="del mod">
          <ac:chgData name="Ronaldo Andres" userId="967a36d1-8895-4d6f-8a4f-1ba4c46418f3" providerId="ADAL" clId="{D2CCAFFF-37FB-4203-B2E6-8BB3E2EEA254}" dt="2022-12-11T21:41:44.449" v="2541" actId="478"/>
          <ac:picMkLst>
            <pc:docMk/>
            <pc:sldMk cId="724166691" sldId="277"/>
            <ac:picMk id="5" creationId="{C9643BB5-AE1B-E8B7-F8CB-D846B161A67B}"/>
          </ac:picMkLst>
        </pc:picChg>
        <pc:picChg chg="add mod">
          <ac:chgData name="Ronaldo Andres" userId="967a36d1-8895-4d6f-8a4f-1ba4c46418f3" providerId="ADAL" clId="{D2CCAFFF-37FB-4203-B2E6-8BB3E2EEA254}" dt="2022-12-11T21:51:40.500" v="2604" actId="1076"/>
          <ac:picMkLst>
            <pc:docMk/>
            <pc:sldMk cId="724166691" sldId="277"/>
            <ac:picMk id="1026" creationId="{E6F88CF9-07EC-6839-9A66-1A4BC6996A48}"/>
          </ac:picMkLst>
        </pc:picChg>
        <pc:picChg chg="add mod">
          <ac:chgData name="Ronaldo Andres" userId="967a36d1-8895-4d6f-8a4f-1ba4c46418f3" providerId="ADAL" clId="{D2CCAFFF-37FB-4203-B2E6-8BB3E2EEA254}" dt="2022-12-11T21:51:40.500" v="2604" actId="1076"/>
          <ac:picMkLst>
            <pc:docMk/>
            <pc:sldMk cId="724166691" sldId="277"/>
            <ac:picMk id="1028" creationId="{09DA9170-BF5B-6D0C-962B-B29CD7945F62}"/>
          </ac:picMkLst>
        </pc:picChg>
        <pc:picChg chg="add mod">
          <ac:chgData name="Ronaldo Andres" userId="967a36d1-8895-4d6f-8a4f-1ba4c46418f3" providerId="ADAL" clId="{D2CCAFFF-37FB-4203-B2E6-8BB3E2EEA254}" dt="2022-12-11T21:49:58.410" v="2584" actId="1076"/>
          <ac:picMkLst>
            <pc:docMk/>
            <pc:sldMk cId="724166691" sldId="277"/>
            <ac:picMk id="1030" creationId="{8321FE87-36DE-2806-A074-3FAA15A21F40}"/>
          </ac:picMkLst>
        </pc:picChg>
        <pc:picChg chg="add mod">
          <ac:chgData name="Ronaldo Andres" userId="967a36d1-8895-4d6f-8a4f-1ba4c46418f3" providerId="ADAL" clId="{D2CCAFFF-37FB-4203-B2E6-8BB3E2EEA254}" dt="2022-12-11T21:49:58.410" v="2584" actId="1076"/>
          <ac:picMkLst>
            <pc:docMk/>
            <pc:sldMk cId="724166691" sldId="277"/>
            <ac:picMk id="1032" creationId="{4779E305-4121-6D3A-5B77-279015100920}"/>
          </ac:picMkLst>
        </pc:picChg>
        <pc:picChg chg="add mod">
          <ac:chgData name="Ronaldo Andres" userId="967a36d1-8895-4d6f-8a4f-1ba4c46418f3" providerId="ADAL" clId="{D2CCAFFF-37FB-4203-B2E6-8BB3E2EEA254}" dt="2022-12-11T21:46:32.757" v="2564" actId="14100"/>
          <ac:picMkLst>
            <pc:docMk/>
            <pc:sldMk cId="724166691" sldId="277"/>
            <ac:picMk id="1034" creationId="{8D1C0DEF-838C-518C-8307-8E6A62453A39}"/>
          </ac:picMkLst>
        </pc:picChg>
        <pc:picChg chg="add mod">
          <ac:chgData name="Ronaldo Andres" userId="967a36d1-8895-4d6f-8a4f-1ba4c46418f3" providerId="ADAL" clId="{D2CCAFFF-37FB-4203-B2E6-8BB3E2EEA254}" dt="2022-12-11T21:47:55.833" v="2567" actId="1076"/>
          <ac:picMkLst>
            <pc:docMk/>
            <pc:sldMk cId="724166691" sldId="277"/>
            <ac:picMk id="1036" creationId="{CDC66C8D-96BD-120D-ABED-6541458ACAEF}"/>
          </ac:picMkLst>
        </pc:picChg>
        <pc:picChg chg="add mod">
          <ac:chgData name="Ronaldo Andres" userId="967a36d1-8895-4d6f-8a4f-1ba4c46418f3" providerId="ADAL" clId="{D2CCAFFF-37FB-4203-B2E6-8BB3E2EEA254}" dt="2022-12-11T21:50:26.790" v="2589" actId="1076"/>
          <ac:picMkLst>
            <pc:docMk/>
            <pc:sldMk cId="724166691" sldId="277"/>
            <ac:picMk id="1038" creationId="{25AB6547-3FC5-5C38-7447-2664C04E34D5}"/>
          </ac:picMkLst>
        </pc:picChg>
        <pc:picChg chg="add mod">
          <ac:chgData name="Ronaldo Andres" userId="967a36d1-8895-4d6f-8a4f-1ba4c46418f3" providerId="ADAL" clId="{D2CCAFFF-37FB-4203-B2E6-8BB3E2EEA254}" dt="2022-12-11T21:50:26.790" v="2589" actId="1076"/>
          <ac:picMkLst>
            <pc:docMk/>
            <pc:sldMk cId="724166691" sldId="277"/>
            <ac:picMk id="1040" creationId="{A2ADC3E2-DD91-2428-0D66-936B74E2EE9A}"/>
          </ac:picMkLst>
        </pc:picChg>
        <pc:picChg chg="add mod">
          <ac:chgData name="Ronaldo Andres" userId="967a36d1-8895-4d6f-8a4f-1ba4c46418f3" providerId="ADAL" clId="{D2CCAFFF-37FB-4203-B2E6-8BB3E2EEA254}" dt="2022-12-11T21:50:26.790" v="2589" actId="1076"/>
          <ac:picMkLst>
            <pc:docMk/>
            <pc:sldMk cId="724166691" sldId="277"/>
            <ac:picMk id="1042" creationId="{2DE36CB9-DC50-305D-BAB1-66F870BFB1EA}"/>
          </ac:picMkLst>
        </pc:picChg>
        <pc:picChg chg="add mod">
          <ac:chgData name="Ronaldo Andres" userId="967a36d1-8895-4d6f-8a4f-1ba4c46418f3" providerId="ADAL" clId="{D2CCAFFF-37FB-4203-B2E6-8BB3E2EEA254}" dt="2022-12-11T21:50:30.503" v="2591" actId="14100"/>
          <ac:picMkLst>
            <pc:docMk/>
            <pc:sldMk cId="724166691" sldId="277"/>
            <ac:picMk id="1044" creationId="{DF13FCDC-C727-512B-639A-BB48370A70FB}"/>
          </ac:picMkLst>
        </pc:picChg>
        <pc:picChg chg="add del mod">
          <ac:chgData name="Ronaldo Andres" userId="967a36d1-8895-4d6f-8a4f-1ba4c46418f3" providerId="ADAL" clId="{D2CCAFFF-37FB-4203-B2E6-8BB3E2EEA254}" dt="2022-12-11T21:51:08.717" v="2596" actId="478"/>
          <ac:picMkLst>
            <pc:docMk/>
            <pc:sldMk cId="724166691" sldId="277"/>
            <ac:picMk id="1046" creationId="{A7967B94-0478-1758-EDD4-72894391FAC7}"/>
          </ac:picMkLst>
        </pc:picChg>
        <pc:picChg chg="add mod">
          <ac:chgData name="Ronaldo Andres" userId="967a36d1-8895-4d6f-8a4f-1ba4c46418f3" providerId="ADAL" clId="{D2CCAFFF-37FB-4203-B2E6-8BB3E2EEA254}" dt="2022-12-11T21:51:35.591" v="2603" actId="1076"/>
          <ac:picMkLst>
            <pc:docMk/>
            <pc:sldMk cId="724166691" sldId="277"/>
            <ac:picMk id="1048" creationId="{A04BE913-AA06-15F4-798E-85E11E52D5AD}"/>
          </ac:picMkLst>
        </pc:picChg>
        <pc:picChg chg="add mod">
          <ac:chgData name="Ronaldo Andres" userId="967a36d1-8895-4d6f-8a4f-1ba4c46418f3" providerId="ADAL" clId="{D2CCAFFF-37FB-4203-B2E6-8BB3E2EEA254}" dt="2022-12-11T21:54:02.304" v="2626" actId="1076"/>
          <ac:picMkLst>
            <pc:docMk/>
            <pc:sldMk cId="724166691" sldId="277"/>
            <ac:picMk id="1050" creationId="{BB4C1721-282C-F065-5FCF-F752E10B07F9}"/>
          </ac:picMkLst>
        </pc:picChg>
        <pc:cxnChg chg="add mod">
          <ac:chgData name="Ronaldo Andres" userId="967a36d1-8895-4d6f-8a4f-1ba4c46418f3" providerId="ADAL" clId="{D2CCAFFF-37FB-4203-B2E6-8BB3E2EEA254}" dt="2022-12-11T21:55:03.153" v="2635" actId="1582"/>
          <ac:cxnSpMkLst>
            <pc:docMk/>
            <pc:sldMk cId="724166691" sldId="277"/>
            <ac:cxnSpMk id="12" creationId="{26995EBE-F3CD-1C10-83C4-3B289407C171}"/>
          </ac:cxnSpMkLst>
        </pc:cxnChg>
        <pc:cxnChg chg="add mod">
          <ac:chgData name="Ronaldo Andres" userId="967a36d1-8895-4d6f-8a4f-1ba4c46418f3" providerId="ADAL" clId="{D2CCAFFF-37FB-4203-B2E6-8BB3E2EEA254}" dt="2022-12-11T21:55:14.590" v="2638" actId="14100"/>
          <ac:cxnSpMkLst>
            <pc:docMk/>
            <pc:sldMk cId="724166691" sldId="277"/>
            <ac:cxnSpMk id="13" creationId="{8C85F659-6447-4E04-E660-D36BA548672E}"/>
          </ac:cxnSpMkLst>
        </pc:cxnChg>
        <pc:cxnChg chg="add mod">
          <ac:chgData name="Ronaldo Andres" userId="967a36d1-8895-4d6f-8a4f-1ba4c46418f3" providerId="ADAL" clId="{D2CCAFFF-37FB-4203-B2E6-8BB3E2EEA254}" dt="2022-12-11T21:55:50" v="2647" actId="14100"/>
          <ac:cxnSpMkLst>
            <pc:docMk/>
            <pc:sldMk cId="724166691" sldId="277"/>
            <ac:cxnSpMk id="15" creationId="{9F795C23-2647-6A54-CF6E-36020118FEF2}"/>
          </ac:cxnSpMkLst>
        </pc:cxnChg>
        <pc:cxnChg chg="add mod">
          <ac:chgData name="Ronaldo Andres" userId="967a36d1-8895-4d6f-8a4f-1ba4c46418f3" providerId="ADAL" clId="{D2CCAFFF-37FB-4203-B2E6-8BB3E2EEA254}" dt="2022-12-11T21:55:46.246" v="2646" actId="14100"/>
          <ac:cxnSpMkLst>
            <pc:docMk/>
            <pc:sldMk cId="724166691" sldId="277"/>
            <ac:cxnSpMk id="19" creationId="{5970FA99-7BA9-D936-B1E7-9825C2C6BEC8}"/>
          </ac:cxnSpMkLst>
        </pc:cxnChg>
      </pc:sldChg>
      <pc:sldChg chg="addSp modSp mod setBg">
        <pc:chgData name="Ronaldo Andres" userId="967a36d1-8895-4d6f-8a4f-1ba4c46418f3" providerId="ADAL" clId="{D2CCAFFF-37FB-4203-B2E6-8BB3E2EEA254}" dt="2022-12-11T21:20:34.217" v="1620" actId="1076"/>
        <pc:sldMkLst>
          <pc:docMk/>
          <pc:sldMk cId="3132325671" sldId="278"/>
        </pc:sldMkLst>
        <pc:spChg chg="mod">
          <ac:chgData name="Ronaldo Andres" userId="967a36d1-8895-4d6f-8a4f-1ba4c46418f3" providerId="ADAL" clId="{D2CCAFFF-37FB-4203-B2E6-8BB3E2EEA254}" dt="2022-12-11T21:20:23.405" v="1616" actId="26606"/>
          <ac:spMkLst>
            <pc:docMk/>
            <pc:sldMk cId="3132325671" sldId="278"/>
            <ac:spMk id="2" creationId="{A5C15541-D06C-5963-96BD-7AE7F10E193B}"/>
          </ac:spMkLst>
        </pc:spChg>
        <pc:spChg chg="add">
          <ac:chgData name="Ronaldo Andres" userId="967a36d1-8895-4d6f-8a4f-1ba4c46418f3" providerId="ADAL" clId="{D2CCAFFF-37FB-4203-B2E6-8BB3E2EEA254}" dt="2022-12-11T21:20:23.405" v="1616" actId="26606"/>
          <ac:spMkLst>
            <pc:docMk/>
            <pc:sldMk cId="3132325671" sldId="278"/>
            <ac:spMk id="10" creationId="{79CBD3C9-4E66-426D-948E-7CF4778107E8}"/>
          </ac:spMkLst>
        </pc:spChg>
        <pc:spChg chg="add">
          <ac:chgData name="Ronaldo Andres" userId="967a36d1-8895-4d6f-8a4f-1ba4c46418f3" providerId="ADAL" clId="{D2CCAFFF-37FB-4203-B2E6-8BB3E2EEA254}" dt="2022-12-11T21:20:23.405" v="1616" actId="26606"/>
          <ac:spMkLst>
            <pc:docMk/>
            <pc:sldMk cId="3132325671" sldId="278"/>
            <ac:spMk id="12" creationId="{DDB95FCF-AD96-482F-9FB8-CD95725E6EFF}"/>
          </ac:spMkLst>
        </pc:spChg>
        <pc:spChg chg="add">
          <ac:chgData name="Ronaldo Andres" userId="967a36d1-8895-4d6f-8a4f-1ba4c46418f3" providerId="ADAL" clId="{D2CCAFFF-37FB-4203-B2E6-8BB3E2EEA254}" dt="2022-12-11T21:20:23.405" v="1616" actId="26606"/>
          <ac:spMkLst>
            <pc:docMk/>
            <pc:sldMk cId="3132325671" sldId="278"/>
            <ac:spMk id="16" creationId="{2ED84DD6-8A68-4994-8094-8DDBE89BF353}"/>
          </ac:spMkLst>
        </pc:spChg>
        <pc:spChg chg="add">
          <ac:chgData name="Ronaldo Andres" userId="967a36d1-8895-4d6f-8a4f-1ba4c46418f3" providerId="ADAL" clId="{D2CCAFFF-37FB-4203-B2E6-8BB3E2EEA254}" dt="2022-12-11T21:20:23.405" v="1616" actId="26606"/>
          <ac:spMkLst>
            <pc:docMk/>
            <pc:sldMk cId="3132325671" sldId="278"/>
            <ac:spMk id="18" creationId="{176049D7-366E-4AC9-B689-460CC28F8E70}"/>
          </ac:spMkLst>
        </pc:spChg>
        <pc:spChg chg="add">
          <ac:chgData name="Ronaldo Andres" userId="967a36d1-8895-4d6f-8a4f-1ba4c46418f3" providerId="ADAL" clId="{D2CCAFFF-37FB-4203-B2E6-8BB3E2EEA254}" dt="2022-12-11T21:20:23.405" v="1616" actId="26606"/>
          <ac:spMkLst>
            <pc:docMk/>
            <pc:sldMk cId="3132325671" sldId="278"/>
            <ac:spMk id="22" creationId="{4AD45A04-4150-4943-BB06-EEEDDD73BFCE}"/>
          </ac:spMkLst>
        </pc:spChg>
        <pc:picChg chg="mod">
          <ac:chgData name="Ronaldo Andres" userId="967a36d1-8895-4d6f-8a4f-1ba4c46418f3" providerId="ADAL" clId="{D2CCAFFF-37FB-4203-B2E6-8BB3E2EEA254}" dt="2022-12-11T21:20:34.217" v="1620" actId="1076"/>
          <ac:picMkLst>
            <pc:docMk/>
            <pc:sldMk cId="3132325671" sldId="278"/>
            <ac:picMk id="5" creationId="{36D28BC0-87EE-0A65-C3D7-FD7FF81EF036}"/>
          </ac:picMkLst>
        </pc:picChg>
        <pc:cxnChg chg="add">
          <ac:chgData name="Ronaldo Andres" userId="967a36d1-8895-4d6f-8a4f-1ba4c46418f3" providerId="ADAL" clId="{D2CCAFFF-37FB-4203-B2E6-8BB3E2EEA254}" dt="2022-12-11T21:20:23.405" v="1616" actId="26606"/>
          <ac:cxnSpMkLst>
            <pc:docMk/>
            <pc:sldMk cId="3132325671" sldId="278"/>
            <ac:cxnSpMk id="14" creationId="{64EEEC00-AD80-4734-BEE6-04CBDEC830C9}"/>
          </ac:cxnSpMkLst>
        </pc:cxnChg>
        <pc:cxnChg chg="add">
          <ac:chgData name="Ronaldo Andres" userId="967a36d1-8895-4d6f-8a4f-1ba4c46418f3" providerId="ADAL" clId="{D2CCAFFF-37FB-4203-B2E6-8BB3E2EEA254}" dt="2022-12-11T21:20:23.405" v="1616" actId="26606"/>
          <ac:cxnSpMkLst>
            <pc:docMk/>
            <pc:sldMk cId="3132325671" sldId="278"/>
            <ac:cxnSpMk id="20" creationId="{BC9E91F8-C4AE-4EB0-8B76-FF3F3FC7183D}"/>
          </ac:cxnSpMkLst>
        </pc:cxnChg>
      </pc:sldChg>
      <pc:sldChg chg="addSp modSp mod setBg">
        <pc:chgData name="Ronaldo Andres" userId="967a36d1-8895-4d6f-8a4f-1ba4c46418f3" providerId="ADAL" clId="{D2CCAFFF-37FB-4203-B2E6-8BB3E2EEA254}" dt="2022-12-11T21:20:43.714" v="1622" actId="14100"/>
        <pc:sldMkLst>
          <pc:docMk/>
          <pc:sldMk cId="3550923056" sldId="279"/>
        </pc:sldMkLst>
        <pc:spChg chg="mod">
          <ac:chgData name="Ronaldo Andres" userId="967a36d1-8895-4d6f-8a4f-1ba4c46418f3" providerId="ADAL" clId="{D2CCAFFF-37FB-4203-B2E6-8BB3E2EEA254}" dt="2022-12-11T21:20:39.184" v="1621" actId="26606"/>
          <ac:spMkLst>
            <pc:docMk/>
            <pc:sldMk cId="3550923056" sldId="279"/>
            <ac:spMk id="2" creationId="{8D7F4E6F-0945-7C2B-41AC-4EF87A545F2F}"/>
          </ac:spMkLst>
        </pc:spChg>
        <pc:spChg chg="add">
          <ac:chgData name="Ronaldo Andres" userId="967a36d1-8895-4d6f-8a4f-1ba4c46418f3" providerId="ADAL" clId="{D2CCAFFF-37FB-4203-B2E6-8BB3E2EEA254}" dt="2022-12-11T21:20:39.184" v="1621" actId="26606"/>
          <ac:spMkLst>
            <pc:docMk/>
            <pc:sldMk cId="3550923056" sldId="279"/>
            <ac:spMk id="10" creationId="{79CBD3C9-4E66-426D-948E-7CF4778107E8}"/>
          </ac:spMkLst>
        </pc:spChg>
        <pc:spChg chg="add">
          <ac:chgData name="Ronaldo Andres" userId="967a36d1-8895-4d6f-8a4f-1ba4c46418f3" providerId="ADAL" clId="{D2CCAFFF-37FB-4203-B2E6-8BB3E2EEA254}" dt="2022-12-11T21:20:39.184" v="1621" actId="26606"/>
          <ac:spMkLst>
            <pc:docMk/>
            <pc:sldMk cId="3550923056" sldId="279"/>
            <ac:spMk id="12" creationId="{DDB95FCF-AD96-482F-9FB8-CD95725E6EFF}"/>
          </ac:spMkLst>
        </pc:spChg>
        <pc:spChg chg="add">
          <ac:chgData name="Ronaldo Andres" userId="967a36d1-8895-4d6f-8a4f-1ba4c46418f3" providerId="ADAL" clId="{D2CCAFFF-37FB-4203-B2E6-8BB3E2EEA254}" dt="2022-12-11T21:20:39.184" v="1621" actId="26606"/>
          <ac:spMkLst>
            <pc:docMk/>
            <pc:sldMk cId="3550923056" sldId="279"/>
            <ac:spMk id="16" creationId="{2ED84DD6-8A68-4994-8094-8DDBE89BF353}"/>
          </ac:spMkLst>
        </pc:spChg>
        <pc:spChg chg="add">
          <ac:chgData name="Ronaldo Andres" userId="967a36d1-8895-4d6f-8a4f-1ba4c46418f3" providerId="ADAL" clId="{D2CCAFFF-37FB-4203-B2E6-8BB3E2EEA254}" dt="2022-12-11T21:20:39.184" v="1621" actId="26606"/>
          <ac:spMkLst>
            <pc:docMk/>
            <pc:sldMk cId="3550923056" sldId="279"/>
            <ac:spMk id="18" creationId="{176049D7-366E-4AC9-B689-460CC28F8E70}"/>
          </ac:spMkLst>
        </pc:spChg>
        <pc:spChg chg="add">
          <ac:chgData name="Ronaldo Andres" userId="967a36d1-8895-4d6f-8a4f-1ba4c46418f3" providerId="ADAL" clId="{D2CCAFFF-37FB-4203-B2E6-8BB3E2EEA254}" dt="2022-12-11T21:20:39.184" v="1621" actId="26606"/>
          <ac:spMkLst>
            <pc:docMk/>
            <pc:sldMk cId="3550923056" sldId="279"/>
            <ac:spMk id="22" creationId="{4AD45A04-4150-4943-BB06-EEEDDD73BFCE}"/>
          </ac:spMkLst>
        </pc:spChg>
        <pc:picChg chg="mod">
          <ac:chgData name="Ronaldo Andres" userId="967a36d1-8895-4d6f-8a4f-1ba4c46418f3" providerId="ADAL" clId="{D2CCAFFF-37FB-4203-B2E6-8BB3E2EEA254}" dt="2022-12-11T21:20:43.714" v="1622" actId="14100"/>
          <ac:picMkLst>
            <pc:docMk/>
            <pc:sldMk cId="3550923056" sldId="279"/>
            <ac:picMk id="5" creationId="{295096A6-FDB2-824A-50D4-ADCD39FD648E}"/>
          </ac:picMkLst>
        </pc:picChg>
        <pc:cxnChg chg="add">
          <ac:chgData name="Ronaldo Andres" userId="967a36d1-8895-4d6f-8a4f-1ba4c46418f3" providerId="ADAL" clId="{D2CCAFFF-37FB-4203-B2E6-8BB3E2EEA254}" dt="2022-12-11T21:20:39.184" v="1621" actId="26606"/>
          <ac:cxnSpMkLst>
            <pc:docMk/>
            <pc:sldMk cId="3550923056" sldId="279"/>
            <ac:cxnSpMk id="14" creationId="{64EEEC00-AD80-4734-BEE6-04CBDEC830C9}"/>
          </ac:cxnSpMkLst>
        </pc:cxnChg>
        <pc:cxnChg chg="add">
          <ac:chgData name="Ronaldo Andres" userId="967a36d1-8895-4d6f-8a4f-1ba4c46418f3" providerId="ADAL" clId="{D2CCAFFF-37FB-4203-B2E6-8BB3E2EEA254}" dt="2022-12-11T21:20:39.184" v="1621" actId="26606"/>
          <ac:cxnSpMkLst>
            <pc:docMk/>
            <pc:sldMk cId="3550923056" sldId="279"/>
            <ac:cxnSpMk id="20" creationId="{BC9E91F8-C4AE-4EB0-8B76-FF3F3FC7183D}"/>
          </ac:cxnSpMkLst>
        </pc:cxnChg>
      </pc:sldChg>
      <pc:sldChg chg="modSp mod modAnim">
        <pc:chgData name="Ronaldo Andres" userId="967a36d1-8895-4d6f-8a4f-1ba4c46418f3" providerId="ADAL" clId="{D2CCAFFF-37FB-4203-B2E6-8BB3E2EEA254}" dt="2022-12-11T21:32:49.686" v="2139" actId="20577"/>
        <pc:sldMkLst>
          <pc:docMk/>
          <pc:sldMk cId="3482088104" sldId="280"/>
        </pc:sldMkLst>
        <pc:spChg chg="mod">
          <ac:chgData name="Ronaldo Andres" userId="967a36d1-8895-4d6f-8a4f-1ba4c46418f3" providerId="ADAL" clId="{D2CCAFFF-37FB-4203-B2E6-8BB3E2EEA254}" dt="2022-12-11T21:21:41.504" v="1691" actId="20577"/>
          <ac:spMkLst>
            <pc:docMk/>
            <pc:sldMk cId="3482088104" sldId="280"/>
            <ac:spMk id="2" creationId="{556A6996-CEF4-12AE-06FA-3740DEC27641}"/>
          </ac:spMkLst>
        </pc:spChg>
        <pc:spChg chg="mod">
          <ac:chgData name="Ronaldo Andres" userId="967a36d1-8895-4d6f-8a4f-1ba4c46418f3" providerId="ADAL" clId="{D2CCAFFF-37FB-4203-B2E6-8BB3E2EEA254}" dt="2022-12-11T21:32:49.686" v="2139" actId="20577"/>
          <ac:spMkLst>
            <pc:docMk/>
            <pc:sldMk cId="3482088104" sldId="280"/>
            <ac:spMk id="3" creationId="{91F8D594-4227-BE36-EC8E-70E1B9D22C3F}"/>
          </ac:spMkLst>
        </pc:spChg>
      </pc:sldChg>
      <pc:sldChg chg="modSp mod modAnim">
        <pc:chgData name="Ronaldo Andres" userId="967a36d1-8895-4d6f-8a4f-1ba4c46418f3" providerId="ADAL" clId="{D2CCAFFF-37FB-4203-B2E6-8BB3E2EEA254}" dt="2022-12-11T21:40:32.010" v="2539"/>
        <pc:sldMkLst>
          <pc:docMk/>
          <pc:sldMk cId="430814846" sldId="281"/>
        </pc:sldMkLst>
        <pc:spChg chg="mod">
          <ac:chgData name="Ronaldo Andres" userId="967a36d1-8895-4d6f-8a4f-1ba4c46418f3" providerId="ADAL" clId="{D2CCAFFF-37FB-4203-B2E6-8BB3E2EEA254}" dt="2022-12-11T21:24:50.903" v="1704" actId="20577"/>
          <ac:spMkLst>
            <pc:docMk/>
            <pc:sldMk cId="430814846" sldId="281"/>
            <ac:spMk id="2" creationId="{DB51755F-3298-367F-8F3C-3845EC0D977F}"/>
          </ac:spMkLst>
        </pc:spChg>
        <pc:spChg chg="mod">
          <ac:chgData name="Ronaldo Andres" userId="967a36d1-8895-4d6f-8a4f-1ba4c46418f3" providerId="ADAL" clId="{D2CCAFFF-37FB-4203-B2E6-8BB3E2EEA254}" dt="2022-12-11T21:40:20.920" v="2536" actId="403"/>
          <ac:spMkLst>
            <pc:docMk/>
            <pc:sldMk cId="430814846" sldId="281"/>
            <ac:spMk id="3" creationId="{905487E2-8051-25B3-326F-3858EDF6CBB4}"/>
          </ac:spMkLst>
        </pc:spChg>
      </pc:sldChg>
      <pc:sldChg chg="addSp delSp modSp mod setBg modClrScheme chgLayout">
        <pc:chgData name="Ronaldo Andres" userId="967a36d1-8895-4d6f-8a4f-1ba4c46418f3" providerId="ADAL" clId="{D2CCAFFF-37FB-4203-B2E6-8BB3E2EEA254}" dt="2022-12-11T21:21:35.194" v="1675" actId="26606"/>
        <pc:sldMkLst>
          <pc:docMk/>
          <pc:sldMk cId="4013074181" sldId="282"/>
        </pc:sldMkLst>
        <pc:spChg chg="mod ord">
          <ac:chgData name="Ronaldo Andres" userId="967a36d1-8895-4d6f-8a4f-1ba4c46418f3" providerId="ADAL" clId="{D2CCAFFF-37FB-4203-B2E6-8BB3E2EEA254}" dt="2022-12-11T21:21:35.194" v="1675" actId="26606"/>
          <ac:spMkLst>
            <pc:docMk/>
            <pc:sldMk cId="4013074181" sldId="282"/>
            <ac:spMk id="2" creationId="{1D047B31-2DE0-ADA8-1EE0-467D2BEB061D}"/>
          </ac:spMkLst>
        </pc:spChg>
        <pc:spChg chg="del">
          <ac:chgData name="Ronaldo Andres" userId="967a36d1-8895-4d6f-8a4f-1ba4c46418f3" providerId="ADAL" clId="{D2CCAFFF-37FB-4203-B2E6-8BB3E2EEA254}" dt="2022-12-11T21:21:25.056" v="1666" actId="700"/>
          <ac:spMkLst>
            <pc:docMk/>
            <pc:sldMk cId="4013074181" sldId="282"/>
            <ac:spMk id="3" creationId="{BAC3C5F2-562C-7558-E4AF-5FB759807F6D}"/>
          </ac:spMkLst>
        </pc:spChg>
        <pc:spChg chg="add">
          <ac:chgData name="Ronaldo Andres" userId="967a36d1-8895-4d6f-8a4f-1ba4c46418f3" providerId="ADAL" clId="{D2CCAFFF-37FB-4203-B2E6-8BB3E2EEA254}" dt="2022-12-11T21:21:35.194" v="1675" actId="26606"/>
          <ac:spMkLst>
            <pc:docMk/>
            <pc:sldMk cId="4013074181" sldId="282"/>
            <ac:spMk id="7" creationId="{00C4F1C3-3ADD-491F-8C66-57912A242177}"/>
          </ac:spMkLst>
        </pc:spChg>
        <pc:spChg chg="add">
          <ac:chgData name="Ronaldo Andres" userId="967a36d1-8895-4d6f-8a4f-1ba4c46418f3" providerId="ADAL" clId="{D2CCAFFF-37FB-4203-B2E6-8BB3E2EEA254}" dt="2022-12-11T21:21:35.194" v="1675" actId="26606"/>
          <ac:spMkLst>
            <pc:docMk/>
            <pc:sldMk cId="4013074181" sldId="282"/>
            <ac:spMk id="9" creationId="{0B323FE0-DFB0-4368-A3C2-FC1402A98C03}"/>
          </ac:spMkLst>
        </pc:spChg>
        <pc:spChg chg="add">
          <ac:chgData name="Ronaldo Andres" userId="967a36d1-8895-4d6f-8a4f-1ba4c46418f3" providerId="ADAL" clId="{D2CCAFFF-37FB-4203-B2E6-8BB3E2EEA254}" dt="2022-12-11T21:21:35.194" v="1675" actId="26606"/>
          <ac:spMkLst>
            <pc:docMk/>
            <pc:sldMk cId="4013074181" sldId="282"/>
            <ac:spMk id="13" creationId="{00F30BB5-7BA0-4D79-B51D-809B0D796A1D}"/>
          </ac:spMkLst>
        </pc:spChg>
        <pc:spChg chg="add">
          <ac:chgData name="Ronaldo Andres" userId="967a36d1-8895-4d6f-8a4f-1ba4c46418f3" providerId="ADAL" clId="{D2CCAFFF-37FB-4203-B2E6-8BB3E2EEA254}" dt="2022-12-11T21:21:35.194" v="1675" actId="26606"/>
          <ac:spMkLst>
            <pc:docMk/>
            <pc:sldMk cId="4013074181" sldId="282"/>
            <ac:spMk id="15" creationId="{44F561C9-F335-45B4-A0DC-68F946099895}"/>
          </ac:spMkLst>
        </pc:spChg>
        <pc:cxnChg chg="add">
          <ac:chgData name="Ronaldo Andres" userId="967a36d1-8895-4d6f-8a4f-1ba4c46418f3" providerId="ADAL" clId="{D2CCAFFF-37FB-4203-B2E6-8BB3E2EEA254}" dt="2022-12-11T21:21:35.194" v="1675" actId="26606"/>
          <ac:cxnSpMkLst>
            <pc:docMk/>
            <pc:sldMk cId="4013074181" sldId="282"/>
            <ac:cxnSpMk id="11" creationId="{E4BCA77F-6A46-46C1-822E-DF8DB6F08D5A}"/>
          </ac:cxnSpMkLst>
        </pc:cxnChg>
      </pc:sldChg>
      <pc:sldChg chg="addSp delSp modSp add mod setBg delAnim modAnim">
        <pc:chgData name="Ronaldo Andres" userId="967a36d1-8895-4d6f-8a4f-1ba4c46418f3" providerId="ADAL" clId="{D2CCAFFF-37FB-4203-B2E6-8BB3E2EEA254}" dt="2022-12-11T20:41:32.076" v="744" actId="27636"/>
        <pc:sldMkLst>
          <pc:docMk/>
          <pc:sldMk cId="2060042035" sldId="283"/>
        </pc:sldMkLst>
        <pc:spChg chg="mod">
          <ac:chgData name="Ronaldo Andres" userId="967a36d1-8895-4d6f-8a4f-1ba4c46418f3" providerId="ADAL" clId="{D2CCAFFF-37FB-4203-B2E6-8BB3E2EEA254}" dt="2022-12-11T20:39:31.473" v="620" actId="26606"/>
          <ac:spMkLst>
            <pc:docMk/>
            <pc:sldMk cId="2060042035" sldId="283"/>
            <ac:spMk id="2" creationId="{128F6617-49D3-B1AE-2F52-61B35DB0CE03}"/>
          </ac:spMkLst>
        </pc:spChg>
        <pc:spChg chg="mod ord">
          <ac:chgData name="Ronaldo Andres" userId="967a36d1-8895-4d6f-8a4f-1ba4c46418f3" providerId="ADAL" clId="{D2CCAFFF-37FB-4203-B2E6-8BB3E2EEA254}" dt="2022-12-11T20:41:32.076" v="744" actId="27636"/>
          <ac:spMkLst>
            <pc:docMk/>
            <pc:sldMk cId="2060042035" sldId="283"/>
            <ac:spMk id="3" creationId="{77BFD443-BD24-C5ED-AB6E-E5A2DCF1CB81}"/>
          </ac:spMkLst>
        </pc:spChg>
        <pc:spChg chg="del">
          <ac:chgData name="Ronaldo Andres" userId="967a36d1-8895-4d6f-8a4f-1ba4c46418f3" providerId="ADAL" clId="{D2CCAFFF-37FB-4203-B2E6-8BB3E2EEA254}" dt="2022-12-11T20:33:22.350" v="392" actId="478"/>
          <ac:spMkLst>
            <pc:docMk/>
            <pc:sldMk cId="2060042035" sldId="283"/>
            <ac:spMk id="6" creationId="{FCF6251E-B307-0657-9915-6CA76D2F1B6F}"/>
          </ac:spMkLst>
        </pc:spChg>
        <pc:spChg chg="del">
          <ac:chgData name="Ronaldo Andres" userId="967a36d1-8895-4d6f-8a4f-1ba4c46418f3" providerId="ADAL" clId="{D2CCAFFF-37FB-4203-B2E6-8BB3E2EEA254}" dt="2022-12-11T20:33:20.991" v="391" actId="478"/>
          <ac:spMkLst>
            <pc:docMk/>
            <pc:sldMk cId="2060042035" sldId="283"/>
            <ac:spMk id="7" creationId="{B36A856C-466C-02B3-ABBF-E79171EDEE50}"/>
          </ac:spMkLst>
        </pc:spChg>
        <pc:spChg chg="del">
          <ac:chgData name="Ronaldo Andres" userId="967a36d1-8895-4d6f-8a4f-1ba4c46418f3" providerId="ADAL" clId="{D2CCAFFF-37FB-4203-B2E6-8BB3E2EEA254}" dt="2022-12-11T20:33:19.413" v="390" actId="478"/>
          <ac:spMkLst>
            <pc:docMk/>
            <pc:sldMk cId="2060042035" sldId="283"/>
            <ac:spMk id="8" creationId="{B7BF3C73-92D5-0462-87D8-D66CA3970216}"/>
          </ac:spMkLst>
        </pc:spChg>
        <pc:spChg chg="add del">
          <ac:chgData name="Ronaldo Andres" userId="967a36d1-8895-4d6f-8a4f-1ba4c46418f3" providerId="ADAL" clId="{D2CCAFFF-37FB-4203-B2E6-8BB3E2EEA254}" dt="2022-12-11T20:37:48.061" v="606" actId="26606"/>
          <ac:spMkLst>
            <pc:docMk/>
            <pc:sldMk cId="2060042035" sldId="283"/>
            <ac:spMk id="2055" creationId="{E3DC42C2-6B58-404C-B339-2C72808A5BE1}"/>
          </ac:spMkLst>
        </pc:spChg>
        <pc:spChg chg="add del">
          <ac:chgData name="Ronaldo Andres" userId="967a36d1-8895-4d6f-8a4f-1ba4c46418f3" providerId="ADAL" clId="{D2CCAFFF-37FB-4203-B2E6-8BB3E2EEA254}" dt="2022-12-11T20:37:48.061" v="606" actId="26606"/>
          <ac:spMkLst>
            <pc:docMk/>
            <pc:sldMk cId="2060042035" sldId="283"/>
            <ac:spMk id="2057" creationId="{FCF82941-5589-49BF-B6B1-76122B2D0EA6}"/>
          </ac:spMkLst>
        </pc:spChg>
        <pc:spChg chg="add">
          <ac:chgData name="Ronaldo Andres" userId="967a36d1-8895-4d6f-8a4f-1ba4c46418f3" providerId="ADAL" clId="{D2CCAFFF-37FB-4203-B2E6-8BB3E2EEA254}" dt="2022-12-11T20:39:31.473" v="620" actId="26606"/>
          <ac:spMkLst>
            <pc:docMk/>
            <pc:sldMk cId="2060042035" sldId="283"/>
            <ac:spMk id="2061" creationId="{041AB071-DCA2-42CD-9124-1185AB226EEA}"/>
          </ac:spMkLst>
        </pc:spChg>
        <pc:spChg chg="add">
          <ac:chgData name="Ronaldo Andres" userId="967a36d1-8895-4d6f-8a4f-1ba4c46418f3" providerId="ADAL" clId="{D2CCAFFF-37FB-4203-B2E6-8BB3E2EEA254}" dt="2022-12-11T20:39:31.473" v="620" actId="26606"/>
          <ac:spMkLst>
            <pc:docMk/>
            <pc:sldMk cId="2060042035" sldId="283"/>
            <ac:spMk id="2063" creationId="{0392547C-FF3C-4937-BC39-BDA087FC5ADC}"/>
          </ac:spMkLst>
        </pc:spChg>
        <pc:spChg chg="add">
          <ac:chgData name="Ronaldo Andres" userId="967a36d1-8895-4d6f-8a4f-1ba4c46418f3" providerId="ADAL" clId="{D2CCAFFF-37FB-4203-B2E6-8BB3E2EEA254}" dt="2022-12-11T20:39:31.473" v="620" actId="26606"/>
          <ac:spMkLst>
            <pc:docMk/>
            <pc:sldMk cId="2060042035" sldId="283"/>
            <ac:spMk id="2065" creationId="{EF78E39C-4C90-437A-AC49-F4C5DD14809C}"/>
          </ac:spMkLst>
        </pc:spChg>
        <pc:picChg chg="del">
          <ac:chgData name="Ronaldo Andres" userId="967a36d1-8895-4d6f-8a4f-1ba4c46418f3" providerId="ADAL" clId="{D2CCAFFF-37FB-4203-B2E6-8BB3E2EEA254}" dt="2022-12-11T20:33:16.570" v="387" actId="478"/>
          <ac:picMkLst>
            <pc:docMk/>
            <pc:sldMk cId="2060042035" sldId="283"/>
            <ac:picMk id="1028" creationId="{A2122975-32A9-874D-65AD-295DA9761027}"/>
          </ac:picMkLst>
        </pc:picChg>
        <pc:picChg chg="del">
          <ac:chgData name="Ronaldo Andres" userId="967a36d1-8895-4d6f-8a4f-1ba4c46418f3" providerId="ADAL" clId="{D2CCAFFF-37FB-4203-B2E6-8BB3E2EEA254}" dt="2022-12-11T20:33:17.038" v="388" actId="478"/>
          <ac:picMkLst>
            <pc:docMk/>
            <pc:sldMk cId="2060042035" sldId="283"/>
            <ac:picMk id="1030" creationId="{1564DD3B-DD88-E93A-B5CA-0F88A02110DA}"/>
          </ac:picMkLst>
        </pc:picChg>
        <pc:picChg chg="del">
          <ac:chgData name="Ronaldo Andres" userId="967a36d1-8895-4d6f-8a4f-1ba4c46418f3" providerId="ADAL" clId="{D2CCAFFF-37FB-4203-B2E6-8BB3E2EEA254}" dt="2022-12-11T20:33:17.491" v="389" actId="478"/>
          <ac:picMkLst>
            <pc:docMk/>
            <pc:sldMk cId="2060042035" sldId="283"/>
            <ac:picMk id="1034" creationId="{C6F24234-55E9-13DC-C332-0B47690521BF}"/>
          </ac:picMkLst>
        </pc:picChg>
        <pc:picChg chg="add del mod">
          <ac:chgData name="Ronaldo Andres" userId="967a36d1-8895-4d6f-8a4f-1ba4c46418f3" providerId="ADAL" clId="{D2CCAFFF-37FB-4203-B2E6-8BB3E2EEA254}" dt="2022-12-11T20:37:50.545" v="607" actId="478"/>
          <ac:picMkLst>
            <pc:docMk/>
            <pc:sldMk cId="2060042035" sldId="283"/>
            <ac:picMk id="2050" creationId="{6A69C375-3700-3E2C-CAD1-675B10994843}"/>
          </ac:picMkLst>
        </pc:picChg>
        <pc:picChg chg="add mod">
          <ac:chgData name="Ronaldo Andres" userId="967a36d1-8895-4d6f-8a4f-1ba4c46418f3" providerId="ADAL" clId="{D2CCAFFF-37FB-4203-B2E6-8BB3E2EEA254}" dt="2022-12-11T20:39:48.035" v="631" actId="1076"/>
          <ac:picMkLst>
            <pc:docMk/>
            <pc:sldMk cId="2060042035" sldId="283"/>
            <ac:picMk id="2052" creationId="{EFE64C98-221D-A065-3827-F9466B9B110A}"/>
          </ac:picMkLst>
        </pc:picChg>
        <pc:picChg chg="add del mod">
          <ac:chgData name="Ronaldo Andres" userId="967a36d1-8895-4d6f-8a4f-1ba4c46418f3" providerId="ADAL" clId="{D2CCAFFF-37FB-4203-B2E6-8BB3E2EEA254}" dt="2022-12-11T20:39:17.695" v="614"/>
          <ac:picMkLst>
            <pc:docMk/>
            <pc:sldMk cId="2060042035" sldId="283"/>
            <ac:picMk id="2054" creationId="{F42C7FF1-B72B-64C7-E5BD-2666FD23CBAA}"/>
          </ac:picMkLst>
        </pc:picChg>
        <pc:picChg chg="add mod">
          <ac:chgData name="Ronaldo Andres" userId="967a36d1-8895-4d6f-8a4f-1ba4c46418f3" providerId="ADAL" clId="{D2CCAFFF-37FB-4203-B2E6-8BB3E2EEA254}" dt="2022-12-11T20:39:49.597" v="632" actId="1076"/>
          <ac:picMkLst>
            <pc:docMk/>
            <pc:sldMk cId="2060042035" sldId="283"/>
            <ac:picMk id="2056" creationId="{29CE58CA-4E8D-1E70-4245-A432DE12F34A}"/>
          </ac:picMkLst>
        </pc:picChg>
      </pc:sldChg>
      <pc:sldChg chg="modSp new del mod">
        <pc:chgData name="Ronaldo Andres" userId="967a36d1-8895-4d6f-8a4f-1ba4c46418f3" providerId="ADAL" clId="{D2CCAFFF-37FB-4203-B2E6-8BB3E2EEA254}" dt="2022-12-11T20:41:36.481" v="745" actId="2696"/>
        <pc:sldMkLst>
          <pc:docMk/>
          <pc:sldMk cId="668849828" sldId="284"/>
        </pc:sldMkLst>
        <pc:spChg chg="mod">
          <ac:chgData name="Ronaldo Andres" userId="967a36d1-8895-4d6f-8a4f-1ba4c46418f3" providerId="ADAL" clId="{D2CCAFFF-37FB-4203-B2E6-8BB3E2EEA254}" dt="2022-12-11T20:40:07.250" v="644" actId="20577"/>
          <ac:spMkLst>
            <pc:docMk/>
            <pc:sldMk cId="668849828" sldId="284"/>
            <ac:spMk id="2" creationId="{864156CC-E95A-E19D-19ED-8C14EF08AB24}"/>
          </ac:spMkLst>
        </pc:spChg>
        <pc:spChg chg="mod">
          <ac:chgData name="Ronaldo Andres" userId="967a36d1-8895-4d6f-8a4f-1ba4c46418f3" providerId="ADAL" clId="{D2CCAFFF-37FB-4203-B2E6-8BB3E2EEA254}" dt="2022-12-11T20:41:04.254" v="739" actId="20577"/>
          <ac:spMkLst>
            <pc:docMk/>
            <pc:sldMk cId="668849828" sldId="284"/>
            <ac:spMk id="3" creationId="{0EB7C3FA-3CB6-BD54-1901-6245D767F1D9}"/>
          </ac:spMkLst>
        </pc:spChg>
      </pc:sldChg>
      <pc:sldChg chg="modSp new mod modAnim">
        <pc:chgData name="Ronaldo Andres" userId="967a36d1-8895-4d6f-8a4f-1ba4c46418f3" providerId="ADAL" clId="{D2CCAFFF-37FB-4203-B2E6-8BB3E2EEA254}" dt="2022-12-11T20:58:43.532" v="1167" actId="20577"/>
        <pc:sldMkLst>
          <pc:docMk/>
          <pc:sldMk cId="2025703725" sldId="284"/>
        </pc:sldMkLst>
        <pc:spChg chg="mod">
          <ac:chgData name="Ronaldo Andres" userId="967a36d1-8895-4d6f-8a4f-1ba4c46418f3" providerId="ADAL" clId="{D2CCAFFF-37FB-4203-B2E6-8BB3E2EEA254}" dt="2022-12-11T20:55:08.228" v="930" actId="20577"/>
          <ac:spMkLst>
            <pc:docMk/>
            <pc:sldMk cId="2025703725" sldId="284"/>
            <ac:spMk id="2" creationId="{B1C03546-4CA0-2F3F-F94B-614AB9BD704D}"/>
          </ac:spMkLst>
        </pc:spChg>
        <pc:spChg chg="mod">
          <ac:chgData name="Ronaldo Andres" userId="967a36d1-8895-4d6f-8a4f-1ba4c46418f3" providerId="ADAL" clId="{D2CCAFFF-37FB-4203-B2E6-8BB3E2EEA254}" dt="2022-12-11T20:58:43.532" v="1167" actId="20577"/>
          <ac:spMkLst>
            <pc:docMk/>
            <pc:sldMk cId="2025703725" sldId="284"/>
            <ac:spMk id="3" creationId="{3F5319D5-8BC4-5328-BE9C-733729268C89}"/>
          </ac:spMkLst>
        </pc:spChg>
      </pc:sldChg>
      <pc:sldChg chg="addSp delSp modSp new mod setBg modClrScheme chgLayout">
        <pc:chgData name="Ronaldo Andres" userId="967a36d1-8895-4d6f-8a4f-1ba4c46418f3" providerId="ADAL" clId="{D2CCAFFF-37FB-4203-B2E6-8BB3E2EEA254}" dt="2022-12-11T21:10:41.896" v="1354" actId="26606"/>
        <pc:sldMkLst>
          <pc:docMk/>
          <pc:sldMk cId="4269680564" sldId="285"/>
        </pc:sldMkLst>
        <pc:spChg chg="del">
          <ac:chgData name="Ronaldo Andres" userId="967a36d1-8895-4d6f-8a4f-1ba4c46418f3" providerId="ADAL" clId="{D2CCAFFF-37FB-4203-B2E6-8BB3E2EEA254}" dt="2022-12-11T21:08:19.303" v="1333" actId="700"/>
          <ac:spMkLst>
            <pc:docMk/>
            <pc:sldMk cId="4269680564" sldId="285"/>
            <ac:spMk id="2" creationId="{40E4812C-9667-2A78-7CDE-B102A6902A56}"/>
          </ac:spMkLst>
        </pc:spChg>
        <pc:spChg chg="del">
          <ac:chgData name="Ronaldo Andres" userId="967a36d1-8895-4d6f-8a4f-1ba4c46418f3" providerId="ADAL" clId="{D2CCAFFF-37FB-4203-B2E6-8BB3E2EEA254}" dt="2022-12-11T21:08:19.303" v="1333" actId="700"/>
          <ac:spMkLst>
            <pc:docMk/>
            <pc:sldMk cId="4269680564" sldId="285"/>
            <ac:spMk id="3" creationId="{560C4D7F-2620-57E5-86CB-B99872268718}"/>
          </ac:spMkLst>
        </pc:spChg>
        <pc:spChg chg="add del">
          <ac:chgData name="Ronaldo Andres" userId="967a36d1-8895-4d6f-8a4f-1ba4c46418f3" providerId="ADAL" clId="{D2CCAFFF-37FB-4203-B2E6-8BB3E2EEA254}" dt="2022-12-11T21:09:35.244" v="1340" actId="478"/>
          <ac:spMkLst>
            <pc:docMk/>
            <pc:sldMk cId="4269680564" sldId="285"/>
            <ac:spMk id="6" creationId="{04D47360-473D-4147-38AF-CA9E2FD502B4}"/>
          </ac:spMkLst>
        </pc:spChg>
        <pc:spChg chg="add">
          <ac:chgData name="Ronaldo Andres" userId="967a36d1-8895-4d6f-8a4f-1ba4c46418f3" providerId="ADAL" clId="{D2CCAFFF-37FB-4203-B2E6-8BB3E2EEA254}" dt="2022-12-11T21:10:41.896" v="1354" actId="26606"/>
          <ac:spMkLst>
            <pc:docMk/>
            <pc:sldMk cId="4269680564" sldId="285"/>
            <ac:spMk id="17" creationId="{56827C3C-D52F-46CE-A441-3CD6A1A6A0A2}"/>
          </ac:spMkLst>
        </pc:spChg>
        <pc:spChg chg="add">
          <ac:chgData name="Ronaldo Andres" userId="967a36d1-8895-4d6f-8a4f-1ba4c46418f3" providerId="ADAL" clId="{D2CCAFFF-37FB-4203-B2E6-8BB3E2EEA254}" dt="2022-12-11T21:10:41.896" v="1354" actId="26606"/>
          <ac:spMkLst>
            <pc:docMk/>
            <pc:sldMk cId="4269680564" sldId="285"/>
            <ac:spMk id="19" creationId="{F52A8B51-0A89-497B-B882-6658E029A3F9}"/>
          </ac:spMkLst>
        </pc:spChg>
        <pc:spChg chg="add">
          <ac:chgData name="Ronaldo Andres" userId="967a36d1-8895-4d6f-8a4f-1ba4c46418f3" providerId="ADAL" clId="{D2CCAFFF-37FB-4203-B2E6-8BB3E2EEA254}" dt="2022-12-11T21:10:41.896" v="1354" actId="26606"/>
          <ac:spMkLst>
            <pc:docMk/>
            <pc:sldMk cId="4269680564" sldId="285"/>
            <ac:spMk id="21" creationId="{EB1CEFBF-6F09-4052-862B-E219DA15757E}"/>
          </ac:spMkLst>
        </pc:spChg>
        <pc:spChg chg="add">
          <ac:chgData name="Ronaldo Andres" userId="967a36d1-8895-4d6f-8a4f-1ba4c46418f3" providerId="ADAL" clId="{D2CCAFFF-37FB-4203-B2E6-8BB3E2EEA254}" dt="2022-12-11T21:10:41.896" v="1354" actId="26606"/>
          <ac:spMkLst>
            <pc:docMk/>
            <pc:sldMk cId="4269680564" sldId="285"/>
            <ac:spMk id="23" creationId="{BCB5D417-2A71-445D-B4C7-9E814D633D33}"/>
          </ac:spMkLst>
        </pc:spChg>
        <pc:picChg chg="add mod">
          <ac:chgData name="Ronaldo Andres" userId="967a36d1-8895-4d6f-8a4f-1ba4c46418f3" providerId="ADAL" clId="{D2CCAFFF-37FB-4203-B2E6-8BB3E2EEA254}" dt="2022-12-11T21:10:41.896" v="1354" actId="26606"/>
          <ac:picMkLst>
            <pc:docMk/>
            <pc:sldMk cId="4269680564" sldId="285"/>
            <ac:picMk id="5" creationId="{4A055AD9-3F1B-0AEC-4BD9-570715DF61E8}"/>
          </ac:picMkLst>
        </pc:picChg>
        <pc:picChg chg="add del mod">
          <ac:chgData name="Ronaldo Andres" userId="967a36d1-8895-4d6f-8a4f-1ba4c46418f3" providerId="ADAL" clId="{D2CCAFFF-37FB-4203-B2E6-8BB3E2EEA254}" dt="2022-12-11T21:09:48.594" v="1343" actId="478"/>
          <ac:picMkLst>
            <pc:docMk/>
            <pc:sldMk cId="4269680564" sldId="285"/>
            <ac:picMk id="8" creationId="{91D08B69-E7A1-E5C7-D790-FF447BAE93B3}"/>
          </ac:picMkLst>
        </pc:picChg>
        <pc:picChg chg="add mod ord">
          <ac:chgData name="Ronaldo Andres" userId="967a36d1-8895-4d6f-8a4f-1ba4c46418f3" providerId="ADAL" clId="{D2CCAFFF-37FB-4203-B2E6-8BB3E2EEA254}" dt="2022-12-11T21:10:41.896" v="1354" actId="26606"/>
          <ac:picMkLst>
            <pc:docMk/>
            <pc:sldMk cId="4269680564" sldId="285"/>
            <ac:picMk id="10" creationId="{B76D0BFE-3154-F9AD-8896-E7E8A2E2D79C}"/>
          </ac:picMkLst>
        </pc:picChg>
        <pc:picChg chg="add mod">
          <ac:chgData name="Ronaldo Andres" userId="967a36d1-8895-4d6f-8a4f-1ba4c46418f3" providerId="ADAL" clId="{D2CCAFFF-37FB-4203-B2E6-8BB3E2EEA254}" dt="2022-12-11T21:10:41.896" v="1354" actId="26606"/>
          <ac:picMkLst>
            <pc:docMk/>
            <pc:sldMk cId="4269680564" sldId="285"/>
            <ac:picMk id="12" creationId="{26348B4C-2995-65E1-E72F-E7A2E44C0A4B}"/>
          </ac:picMkLst>
        </pc:picChg>
      </pc:sldChg>
      <pc:sldChg chg="addSp delSp modSp new mod setBg modClrScheme chgLayout">
        <pc:chgData name="Ronaldo Andres" userId="967a36d1-8895-4d6f-8a4f-1ba4c46418f3" providerId="ADAL" clId="{D2CCAFFF-37FB-4203-B2E6-8BB3E2EEA254}" dt="2022-12-11T21:15:24.070" v="1448" actId="14100"/>
        <pc:sldMkLst>
          <pc:docMk/>
          <pc:sldMk cId="1912589882" sldId="286"/>
        </pc:sldMkLst>
        <pc:spChg chg="del">
          <ac:chgData name="Ronaldo Andres" userId="967a36d1-8895-4d6f-8a4f-1ba4c46418f3" providerId="ADAL" clId="{D2CCAFFF-37FB-4203-B2E6-8BB3E2EEA254}" dt="2022-12-11T21:14:06.513" v="1427" actId="700"/>
          <ac:spMkLst>
            <pc:docMk/>
            <pc:sldMk cId="1912589882" sldId="286"/>
            <ac:spMk id="2" creationId="{CD5A4307-4681-95D3-B7CE-CC569BC60C62}"/>
          </ac:spMkLst>
        </pc:spChg>
        <pc:spChg chg="del">
          <ac:chgData name="Ronaldo Andres" userId="967a36d1-8895-4d6f-8a4f-1ba4c46418f3" providerId="ADAL" clId="{D2CCAFFF-37FB-4203-B2E6-8BB3E2EEA254}" dt="2022-12-11T21:14:06.513" v="1427" actId="700"/>
          <ac:spMkLst>
            <pc:docMk/>
            <pc:sldMk cId="1912589882" sldId="286"/>
            <ac:spMk id="3" creationId="{42035E54-E5D7-788C-675A-4D1D7EC4B840}"/>
          </ac:spMkLst>
        </pc:spChg>
        <pc:spChg chg="add">
          <ac:chgData name="Ronaldo Andres" userId="967a36d1-8895-4d6f-8a4f-1ba4c46418f3" providerId="ADAL" clId="{D2CCAFFF-37FB-4203-B2E6-8BB3E2EEA254}" dt="2022-12-11T21:15:02.537" v="1443" actId="26606"/>
          <ac:spMkLst>
            <pc:docMk/>
            <pc:sldMk cId="1912589882" sldId="286"/>
            <ac:spMk id="14" creationId="{56827C3C-D52F-46CE-A441-3CD6A1A6A0A2}"/>
          </ac:spMkLst>
        </pc:spChg>
        <pc:spChg chg="add">
          <ac:chgData name="Ronaldo Andres" userId="967a36d1-8895-4d6f-8a4f-1ba4c46418f3" providerId="ADAL" clId="{D2CCAFFF-37FB-4203-B2E6-8BB3E2EEA254}" dt="2022-12-11T21:15:02.537" v="1443" actId="26606"/>
          <ac:spMkLst>
            <pc:docMk/>
            <pc:sldMk cId="1912589882" sldId="286"/>
            <ac:spMk id="16" creationId="{F52A8B51-0A89-497B-B882-6658E029A3F9}"/>
          </ac:spMkLst>
        </pc:spChg>
        <pc:spChg chg="add">
          <ac:chgData name="Ronaldo Andres" userId="967a36d1-8895-4d6f-8a4f-1ba4c46418f3" providerId="ADAL" clId="{D2CCAFFF-37FB-4203-B2E6-8BB3E2EEA254}" dt="2022-12-11T21:15:02.537" v="1443" actId="26606"/>
          <ac:spMkLst>
            <pc:docMk/>
            <pc:sldMk cId="1912589882" sldId="286"/>
            <ac:spMk id="18" creationId="{EB1CEFBF-6F09-4052-862B-E219DA15757E}"/>
          </ac:spMkLst>
        </pc:spChg>
        <pc:spChg chg="add">
          <ac:chgData name="Ronaldo Andres" userId="967a36d1-8895-4d6f-8a4f-1ba4c46418f3" providerId="ADAL" clId="{D2CCAFFF-37FB-4203-B2E6-8BB3E2EEA254}" dt="2022-12-11T21:15:02.537" v="1443" actId="26606"/>
          <ac:spMkLst>
            <pc:docMk/>
            <pc:sldMk cId="1912589882" sldId="286"/>
            <ac:spMk id="20" creationId="{BCB5D417-2A71-445D-B4C7-9E814D633D33}"/>
          </ac:spMkLst>
        </pc:spChg>
        <pc:picChg chg="add mod">
          <ac:chgData name="Ronaldo Andres" userId="967a36d1-8895-4d6f-8a4f-1ba4c46418f3" providerId="ADAL" clId="{D2CCAFFF-37FB-4203-B2E6-8BB3E2EEA254}" dt="2022-12-11T21:15:20.274" v="1447" actId="14100"/>
          <ac:picMkLst>
            <pc:docMk/>
            <pc:sldMk cId="1912589882" sldId="286"/>
            <ac:picMk id="5" creationId="{DD4540CE-6ADD-0F9E-8096-8E74C3203A3A}"/>
          </ac:picMkLst>
        </pc:picChg>
        <pc:picChg chg="add mod">
          <ac:chgData name="Ronaldo Andres" userId="967a36d1-8895-4d6f-8a4f-1ba4c46418f3" providerId="ADAL" clId="{D2CCAFFF-37FB-4203-B2E6-8BB3E2EEA254}" dt="2022-12-11T21:15:24.070" v="1448" actId="14100"/>
          <ac:picMkLst>
            <pc:docMk/>
            <pc:sldMk cId="1912589882" sldId="286"/>
            <ac:picMk id="7" creationId="{E7E63873-EDE8-6D97-3840-65A7AA7DE4C3}"/>
          </ac:picMkLst>
        </pc:picChg>
        <pc:picChg chg="add mod ord">
          <ac:chgData name="Ronaldo Andres" userId="967a36d1-8895-4d6f-8a4f-1ba4c46418f3" providerId="ADAL" clId="{D2CCAFFF-37FB-4203-B2E6-8BB3E2EEA254}" dt="2022-12-11T21:15:15.806" v="1446" actId="14100"/>
          <ac:picMkLst>
            <pc:docMk/>
            <pc:sldMk cId="1912589882" sldId="286"/>
            <ac:picMk id="9" creationId="{B2B27212-B2C1-A44F-134C-6A75AD22848E}"/>
          </ac:picMkLst>
        </pc:picChg>
      </pc:sldChg>
      <pc:sldChg chg="addSp modSp new mod setBg">
        <pc:chgData name="Ronaldo Andres" userId="967a36d1-8895-4d6f-8a4f-1ba4c46418f3" providerId="ADAL" clId="{D2CCAFFF-37FB-4203-B2E6-8BB3E2EEA254}" dt="2022-12-11T21:16:22.539" v="1460" actId="26606"/>
        <pc:sldMkLst>
          <pc:docMk/>
          <pc:sldMk cId="4080012080" sldId="287"/>
        </pc:sldMkLst>
        <pc:spChg chg="add">
          <ac:chgData name="Ronaldo Andres" userId="967a36d1-8895-4d6f-8a4f-1ba4c46418f3" providerId="ADAL" clId="{D2CCAFFF-37FB-4203-B2E6-8BB3E2EEA254}" dt="2022-12-11T21:16:22.539" v="1460" actId="26606"/>
          <ac:spMkLst>
            <pc:docMk/>
            <pc:sldMk cId="4080012080" sldId="287"/>
            <ac:spMk id="10" creationId="{06929DF5-54DA-4144-8CA1-4D587AA877F2}"/>
          </ac:spMkLst>
        </pc:spChg>
        <pc:spChg chg="add">
          <ac:chgData name="Ronaldo Andres" userId="967a36d1-8895-4d6f-8a4f-1ba4c46418f3" providerId="ADAL" clId="{D2CCAFFF-37FB-4203-B2E6-8BB3E2EEA254}" dt="2022-12-11T21:16:22.539" v="1460" actId="26606"/>
          <ac:spMkLst>
            <pc:docMk/>
            <pc:sldMk cId="4080012080" sldId="287"/>
            <ac:spMk id="12" creationId="{9555CF88-74D5-445D-8341-69B04151A4B7}"/>
          </ac:spMkLst>
        </pc:spChg>
        <pc:picChg chg="add mod">
          <ac:chgData name="Ronaldo Andres" userId="967a36d1-8895-4d6f-8a4f-1ba4c46418f3" providerId="ADAL" clId="{D2CCAFFF-37FB-4203-B2E6-8BB3E2EEA254}" dt="2022-12-11T21:16:22.539" v="1460" actId="26606"/>
          <ac:picMkLst>
            <pc:docMk/>
            <pc:sldMk cId="4080012080" sldId="287"/>
            <ac:picMk id="3" creationId="{7854FE61-C6F5-32C1-9EA1-5E16A00272B0}"/>
          </ac:picMkLst>
        </pc:picChg>
        <pc:picChg chg="add mod">
          <ac:chgData name="Ronaldo Andres" userId="967a36d1-8895-4d6f-8a4f-1ba4c46418f3" providerId="ADAL" clId="{D2CCAFFF-37FB-4203-B2E6-8BB3E2EEA254}" dt="2022-12-11T21:16:22.539" v="1460" actId="26606"/>
          <ac:picMkLst>
            <pc:docMk/>
            <pc:sldMk cId="4080012080" sldId="287"/>
            <ac:picMk id="5" creationId="{F67C2EB5-279F-08ED-CD43-5FE99FEC25FD}"/>
          </ac:picMkLst>
        </pc:picChg>
      </pc:sldChg>
      <pc:sldChg chg="addSp modSp new mod modAnim">
        <pc:chgData name="Ronaldo Andres" userId="967a36d1-8895-4d6f-8a4f-1ba4c46418f3" providerId="ADAL" clId="{D2CCAFFF-37FB-4203-B2E6-8BB3E2EEA254}" dt="2022-12-11T21:16:52.388" v="1464" actId="1076"/>
        <pc:sldMkLst>
          <pc:docMk/>
          <pc:sldMk cId="1120069070" sldId="288"/>
        </pc:sldMkLst>
        <pc:picChg chg="add mod">
          <ac:chgData name="Ronaldo Andres" userId="967a36d1-8895-4d6f-8a4f-1ba4c46418f3" providerId="ADAL" clId="{D2CCAFFF-37FB-4203-B2E6-8BB3E2EEA254}" dt="2022-12-11T21:16:52.388" v="1464" actId="1076"/>
          <ac:picMkLst>
            <pc:docMk/>
            <pc:sldMk cId="1120069070" sldId="288"/>
            <ac:picMk id="2" creationId="{9025F627-A30D-6754-AE31-B1B2CE72B60E}"/>
          </ac:picMkLst>
        </pc:picChg>
      </pc:sldChg>
      <pc:sldChg chg="addSp modSp new mod modAnim">
        <pc:chgData name="Ronaldo Andres" userId="967a36d1-8895-4d6f-8a4f-1ba4c46418f3" providerId="ADAL" clId="{D2CCAFFF-37FB-4203-B2E6-8BB3E2EEA254}" dt="2022-12-11T21:17:42.018" v="1468" actId="1076"/>
        <pc:sldMkLst>
          <pc:docMk/>
          <pc:sldMk cId="1647562934" sldId="289"/>
        </pc:sldMkLst>
        <pc:picChg chg="add mod">
          <ac:chgData name="Ronaldo Andres" userId="967a36d1-8895-4d6f-8a4f-1ba4c46418f3" providerId="ADAL" clId="{D2CCAFFF-37FB-4203-B2E6-8BB3E2EEA254}" dt="2022-12-11T21:17:42.018" v="1468" actId="1076"/>
          <ac:picMkLst>
            <pc:docMk/>
            <pc:sldMk cId="1647562934" sldId="289"/>
            <ac:picMk id="2" creationId="{6EF420BB-B41D-4860-83E5-205BE6A9723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80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61090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0242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24742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192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310922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647650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5860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61891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24814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2432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6D51EB6-1AED-4020-B3F7-32063EEBD1D4}" type="datetimeFigureOut">
              <a:rPr lang="es-GT" smtClean="0"/>
              <a:t>11/12/2022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A69CBDB5-E0A7-4C2B-B909-26270F6F1B41}" type="slidenum">
              <a:rPr lang="es-GT" smtClean="0"/>
              <a:t>‹Nº›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292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f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58C7B-38E0-7332-5772-7786E2AE1D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AGRODRONES DEL CAMPO</a:t>
            </a:r>
            <a:endParaRPr lang="es-G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55F7EE-6BB9-3DCF-956D-324F080853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dirty="0"/>
              <a:t>Michael Muñoz</a:t>
            </a:r>
          </a:p>
          <a:p>
            <a:pPr algn="r"/>
            <a:r>
              <a:rPr lang="en-US" dirty="0"/>
              <a:t>Ronaldo Bonilla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506521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C03546-4CA0-2F3F-F94B-614AB9BD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err="1"/>
              <a:t>AgroApp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5319D5-8BC4-5328-BE9C-733729268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800" dirty="0">
                <a:solidFill>
                  <a:schemeClr val="tx1"/>
                </a:solidFill>
              </a:rPr>
              <a:t>Nuestra aplicación móvil y web busca automatizar algunos de estos procesos y permitir a la empresa a llevar un mejor control de sus clientes y fumigaciones</a:t>
            </a:r>
            <a:r>
              <a:rPr lang="es-ES" dirty="0">
                <a:solidFill>
                  <a:schemeClr val="tx1"/>
                </a:solidFill>
              </a:rPr>
              <a:t>.</a:t>
            </a:r>
          </a:p>
          <a:p>
            <a:pPr marL="45720" indent="0">
              <a:buNone/>
            </a:pPr>
            <a:endParaRPr lang="es-E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chemeClr val="tx1"/>
                </a:solidFill>
              </a:rPr>
              <a:t>Comunicación más eficiente entre cliente y empresa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chemeClr val="tx1"/>
                </a:solidFill>
              </a:rPr>
              <a:t>Solicitar citas y hacer cotizaciones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chemeClr val="tx1"/>
                </a:solidFill>
              </a:rPr>
              <a:t>Recibir reportes de sus fumigaciones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ES" sz="2400" dirty="0">
                <a:solidFill>
                  <a:schemeClr val="tx1"/>
                </a:solidFill>
              </a:rPr>
              <a:t>Inteligencia artificial para evaluar la salud de sus cultivos</a:t>
            </a:r>
            <a:endParaRPr lang="es-GT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70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12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6CA310-9692-08CA-EE06-AF1BEAA5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/>
              <a:t>OBJETIVOS</a:t>
            </a:r>
            <a:endParaRPr lang="es-GT" sz="3200"/>
          </a:p>
        </p:txBody>
      </p:sp>
      <p:pic>
        <p:nvPicPr>
          <p:cNvPr id="4098" name="Picture 2" descr="La importancia de reducir costos – Punto Medio">
            <a:extLst>
              <a:ext uri="{FF2B5EF4-FFF2-40B4-BE49-F238E27FC236}">
                <a16:creationId xmlns:a16="http://schemas.microsoft.com/office/drawing/2014/main" id="{C0F53CE1-4F42-D9BE-CE2E-76A3E4352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64" y="1493425"/>
            <a:ext cx="6045576" cy="386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20223F-1E9B-7178-1E91-A8AE9A38D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7640" y="2057400"/>
            <a:ext cx="4553507" cy="4038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800" dirty="0" err="1"/>
              <a:t>Reducir</a:t>
            </a:r>
            <a:r>
              <a:rPr lang="en-US" sz="2800" dirty="0"/>
              <a:t> </a:t>
            </a:r>
            <a:r>
              <a:rPr lang="en-US" sz="2800" dirty="0" err="1"/>
              <a:t>costos</a:t>
            </a:r>
            <a:r>
              <a:rPr lang="en-US" sz="2800" dirty="0"/>
              <a:t> y </a:t>
            </a:r>
            <a:r>
              <a:rPr lang="en-US" sz="2800" dirty="0" err="1"/>
              <a:t>tiempo</a:t>
            </a:r>
            <a:r>
              <a:rPr lang="en-US" sz="2800" dirty="0"/>
              <a:t> a nuestros </a:t>
            </a:r>
            <a:r>
              <a:rPr lang="en-US" sz="2800" dirty="0" err="1"/>
              <a:t>clientes</a:t>
            </a:r>
            <a:r>
              <a:rPr lang="en-US" sz="28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/>
              <a:t>Acceder a </a:t>
            </a:r>
            <a:r>
              <a:rPr lang="en-US" sz="2800" dirty="0" err="1"/>
              <a:t>lugares</a:t>
            </a:r>
            <a:r>
              <a:rPr lang="en-US" sz="2800" dirty="0"/>
              <a:t> que un </a:t>
            </a:r>
            <a:r>
              <a:rPr lang="en-US" sz="2800" dirty="0" err="1"/>
              <a:t>humano</a:t>
            </a:r>
            <a:r>
              <a:rPr lang="en-US" sz="2800" dirty="0"/>
              <a:t> o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avioneta</a:t>
            </a:r>
            <a:r>
              <a:rPr lang="en-US" sz="2800" dirty="0"/>
              <a:t> no </a:t>
            </a:r>
            <a:r>
              <a:rPr lang="en-US" sz="2800" dirty="0" err="1"/>
              <a:t>puede</a:t>
            </a:r>
            <a:r>
              <a:rPr lang="en-US" sz="2800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 err="1"/>
              <a:t>Facilitar</a:t>
            </a:r>
            <a:r>
              <a:rPr lang="en-US" sz="2800" dirty="0"/>
              <a:t> la </a:t>
            </a:r>
            <a:r>
              <a:rPr lang="en-US" sz="2800" dirty="0" err="1"/>
              <a:t>comunicación</a:t>
            </a:r>
            <a:r>
              <a:rPr lang="en-US" sz="2800" dirty="0"/>
              <a:t> entre </a:t>
            </a:r>
            <a:r>
              <a:rPr lang="en-US" sz="2800" dirty="0" err="1"/>
              <a:t>el</a:t>
            </a:r>
            <a:r>
              <a:rPr lang="en-US" sz="2800" dirty="0"/>
              <a:t> </a:t>
            </a:r>
            <a:r>
              <a:rPr lang="en-US" sz="2800" dirty="0" err="1"/>
              <a:t>cliente</a:t>
            </a:r>
            <a:r>
              <a:rPr lang="en-US" sz="2800" dirty="0"/>
              <a:t> y la </a:t>
            </a:r>
            <a:r>
              <a:rPr lang="en-US" sz="2800" dirty="0" err="1"/>
              <a:t>empresa</a:t>
            </a:r>
            <a:r>
              <a:rPr lang="en-US" sz="2800" dirty="0"/>
              <a:t>.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200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F9FF2-847B-9A4F-CCED-FB079C8C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Matriz</a:t>
            </a:r>
            <a:r>
              <a:rPr lang="en-US" dirty="0"/>
              <a:t> </a:t>
            </a:r>
            <a:r>
              <a:rPr lang="en-US" dirty="0" err="1"/>
              <a:t>Comparativa</a:t>
            </a:r>
            <a:r>
              <a:rPr lang="en-US" dirty="0"/>
              <a:t> - </a:t>
            </a:r>
            <a:r>
              <a:rPr lang="en-US" dirty="0" err="1"/>
              <a:t>Aplicación</a:t>
            </a:r>
            <a:endParaRPr lang="es-GT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F439F1B-8D00-CE3E-DC88-57DA6274D1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833306"/>
              </p:ext>
            </p:extLst>
          </p:nvPr>
        </p:nvGraphicFramePr>
        <p:xfrm>
          <a:off x="578704" y="1721345"/>
          <a:ext cx="10645887" cy="40226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59363">
                  <a:extLst>
                    <a:ext uri="{9D8B030D-6E8A-4147-A177-3AD203B41FA5}">
                      <a16:colId xmlns:a16="http://schemas.microsoft.com/office/drawing/2014/main" val="1208587050"/>
                    </a:ext>
                  </a:extLst>
                </a:gridCol>
                <a:gridCol w="2259150">
                  <a:extLst>
                    <a:ext uri="{9D8B030D-6E8A-4147-A177-3AD203B41FA5}">
                      <a16:colId xmlns:a16="http://schemas.microsoft.com/office/drawing/2014/main" val="1235578285"/>
                    </a:ext>
                  </a:extLst>
                </a:gridCol>
                <a:gridCol w="1497496">
                  <a:extLst>
                    <a:ext uri="{9D8B030D-6E8A-4147-A177-3AD203B41FA5}">
                      <a16:colId xmlns:a16="http://schemas.microsoft.com/office/drawing/2014/main" val="72828467"/>
                    </a:ext>
                  </a:extLst>
                </a:gridCol>
                <a:gridCol w="1855304">
                  <a:extLst>
                    <a:ext uri="{9D8B030D-6E8A-4147-A177-3AD203B41FA5}">
                      <a16:colId xmlns:a16="http://schemas.microsoft.com/office/drawing/2014/main" val="3423223362"/>
                    </a:ext>
                  </a:extLst>
                </a:gridCol>
                <a:gridCol w="1974574">
                  <a:extLst>
                    <a:ext uri="{9D8B030D-6E8A-4147-A177-3AD203B41FA5}">
                      <a16:colId xmlns:a16="http://schemas.microsoft.com/office/drawing/2014/main" val="2069548870"/>
                    </a:ext>
                  </a:extLst>
                </a:gridCol>
              </a:tblGrid>
              <a:tr h="3226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Funcionalidad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Agrodrones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WhatsApp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Correo Electrónico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Excel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0692559"/>
                  </a:ext>
                </a:extLst>
              </a:tr>
              <a:tr h="3226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Solicitar Servicios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Sí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Sí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Sí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No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0595865"/>
                  </a:ext>
                </a:extLst>
              </a:tr>
              <a:tr h="3226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Cotizaciones Automáticas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Sí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No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No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No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086012"/>
                  </a:ext>
                </a:extLst>
              </a:tr>
              <a:tr h="3587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Reporte de las fumigaciones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Sí, es automático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No es automático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No es automático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Reporte hecho a mano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836190"/>
                  </a:ext>
                </a:extLst>
              </a:tr>
              <a:tr h="45600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Notificaciones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Sí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No son automáticas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No son automáticas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No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4714514"/>
                  </a:ext>
                </a:extLst>
              </a:tr>
              <a:tr h="34455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Estadísticas e historial de fumigaciones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Sí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No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No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Manual e ineficiente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4383052"/>
                  </a:ext>
                </a:extLst>
              </a:tr>
              <a:tr h="5361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Inteligencia Artificial para detectar enfermedades en las plantas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>
                          <a:effectLst/>
                        </a:rPr>
                        <a:t>Sí</a:t>
                      </a:r>
                      <a:endParaRPr lang="es-GT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No 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No 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GT" sz="1800" dirty="0">
                          <a:effectLst/>
                        </a:rPr>
                        <a:t>No</a:t>
                      </a:r>
                      <a:endParaRPr lang="es-GT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642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56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F361D-2188-E71A-2287-3D038F0BD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DRONES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1CA63F-BFBC-BC10-98AA-75E973FFB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957" y="1673087"/>
            <a:ext cx="9872871" cy="4038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MX" sz="2400" dirty="0"/>
              <a:t>Modelos: DJI AGRAS T30 y DJI AGRAS T20</a:t>
            </a:r>
          </a:p>
          <a:p>
            <a:r>
              <a:rPr lang="es-MX" sz="2400" dirty="0"/>
              <a:t>Costo: </a:t>
            </a:r>
          </a:p>
          <a:p>
            <a:pPr lvl="1"/>
            <a:r>
              <a:rPr lang="es-MX" sz="2400" dirty="0"/>
              <a:t>DJI T30: Q. 210,000</a:t>
            </a:r>
          </a:p>
          <a:p>
            <a:pPr lvl="1"/>
            <a:r>
              <a:rPr lang="es-MX" sz="2400" dirty="0"/>
              <a:t>DJI T20: Q. 204,000</a:t>
            </a:r>
          </a:p>
          <a:p>
            <a:r>
              <a:rPr lang="es-MX" sz="2400" dirty="0"/>
              <a:t>Aspectos Técnicos:</a:t>
            </a:r>
          </a:p>
          <a:p>
            <a:pPr lvl="1"/>
            <a:r>
              <a:rPr lang="es-MX" sz="2400" dirty="0"/>
              <a:t>DJI AGRAS T30: Tiene un tanque de capacidad de 30 </a:t>
            </a:r>
            <a:r>
              <a:rPr lang="es-MX" sz="2400" dirty="0" err="1"/>
              <a:t>ltrs</a:t>
            </a:r>
            <a:r>
              <a:rPr lang="es-MX" sz="2400" dirty="0"/>
              <a:t>, cuenta con 16 boquillas de aspersión.</a:t>
            </a:r>
          </a:p>
          <a:p>
            <a:pPr lvl="1"/>
            <a:r>
              <a:rPr lang="es-MX" sz="2400" dirty="0"/>
              <a:t>DJI AGRAS T20: Tiene un tanque de capacidad de 20 </a:t>
            </a:r>
            <a:r>
              <a:rPr lang="es-MX" sz="2400" dirty="0" err="1"/>
              <a:t>ltrs</a:t>
            </a:r>
            <a:r>
              <a:rPr lang="es-MX" sz="2400" dirty="0"/>
              <a:t>, cuenta con 8 boquillas de aspersión.</a:t>
            </a:r>
          </a:p>
        </p:txBody>
      </p:sp>
    </p:spTree>
    <p:extLst>
      <p:ext uri="{BB962C8B-B14F-4D97-AF65-F5344CB8AC3E}">
        <p14:creationId xmlns:p14="http://schemas.microsoft.com/office/powerpoint/2010/main" val="2587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xterior, bicicleta, moto, sucio&#10;&#10;Descripción generada automáticamente">
            <a:extLst>
              <a:ext uri="{FF2B5EF4-FFF2-40B4-BE49-F238E27FC236}">
                <a16:creationId xmlns:a16="http://schemas.microsoft.com/office/drawing/2014/main" id="{4A055AD9-3F1B-0AEC-4BD9-570715DF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54" y="965199"/>
            <a:ext cx="2771775" cy="49276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Mesa de madera&#10;&#10;Descripción generada automáticamente con confianza media">
            <a:extLst>
              <a:ext uri="{FF2B5EF4-FFF2-40B4-BE49-F238E27FC236}">
                <a16:creationId xmlns:a16="http://schemas.microsoft.com/office/drawing/2014/main" id="{26348B4C-2995-65E1-E72F-E7A2E44C0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76" y="1509267"/>
            <a:ext cx="2880360" cy="38404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Banca de madera en el bosque&#10;&#10;Descripción generada automáticamente con confianza media">
            <a:extLst>
              <a:ext uri="{FF2B5EF4-FFF2-40B4-BE49-F238E27FC236}">
                <a16:creationId xmlns:a16="http://schemas.microsoft.com/office/drawing/2014/main" id="{B76D0BFE-3154-F9AD-8896-E7E8A2E2D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41" y="2467679"/>
            <a:ext cx="2880360" cy="192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80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1CD79-4CF8-51C0-C621-FB9D5E01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VENTAJAS Y DESVENTAJAS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CC46F-62D6-9039-AF37-8DBCEB7BDAA7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MX" sz="3600" dirty="0"/>
              <a:t>Ventajas: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MX" sz="2400" dirty="0"/>
              <a:t> obtienes más precisión.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MX" sz="2400" dirty="0"/>
              <a:t>obtienes más datos para generar un reporte más detallado.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s-MX" sz="2400" dirty="0"/>
              <a:t> llega a lugares complicados de acceso de avionetas y chopper</a:t>
            </a:r>
            <a:r>
              <a:rPr lang="es-MX" dirty="0"/>
              <a:t>.</a:t>
            </a:r>
          </a:p>
          <a:p>
            <a:r>
              <a:rPr lang="es-MX" sz="3600" dirty="0"/>
              <a:t>Desventajas: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MX" sz="2400" dirty="0"/>
              <a:t>Tienes un límite de área por dron pero entre más drones tienes más área cubres.</a:t>
            </a:r>
          </a:p>
          <a:p>
            <a:pPr lvl="1"/>
            <a:endParaRPr lang="es-MX" dirty="0"/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5507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D896A2-664A-2B1C-93F6-A78E3A49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FUMIGACIÓN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B0F95E-921A-BE55-E970-F5BCCAB7D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8" y="2057400"/>
            <a:ext cx="10300254" cy="4038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s-MX" sz="2800" dirty="0"/>
              <a:t>Se llega al lugar de la aplicación, se procede a colocar las señalizaciones de tránsito y precaución. </a:t>
            </a:r>
          </a:p>
          <a:p>
            <a:pPr marL="502920" indent="-457200">
              <a:buFont typeface="+mj-lt"/>
              <a:buAutoNum type="arabicPeriod"/>
            </a:pPr>
            <a:r>
              <a:rPr lang="es-MX" sz="2800" dirty="0"/>
              <a:t>Luego de procede a bajar el equipo y calibración de los mismos.</a:t>
            </a:r>
          </a:p>
          <a:p>
            <a:pPr marL="502920" indent="-457200">
              <a:buFont typeface="+mj-lt"/>
              <a:buAutoNum type="arabicPeriod"/>
            </a:pPr>
            <a:r>
              <a:rPr lang="es-MX" sz="2800" dirty="0"/>
              <a:t> Se procede a meterle el producto agroquímico a los drones y el dron despega para iniciar su operación.</a:t>
            </a:r>
          </a:p>
          <a:p>
            <a:pPr marL="502920" indent="-457200">
              <a:buFont typeface="+mj-lt"/>
              <a:buAutoNum type="arabicPeriod"/>
            </a:pPr>
            <a:r>
              <a:rPr lang="es-MX" sz="2800" dirty="0"/>
              <a:t> Al terminar su operación se procede a una limpieza de tanque y cuerpo del dron y se procede a guardar y finalizar el proceso.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040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Una persona sentado en una motocicleta&#10;&#10;Descripción generada automáticamente con confianza media">
            <a:extLst>
              <a:ext uri="{FF2B5EF4-FFF2-40B4-BE49-F238E27FC236}">
                <a16:creationId xmlns:a16="http://schemas.microsoft.com/office/drawing/2014/main" id="{B2B27212-B2C1-A44F-134C-6A75AD22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5" y="1090245"/>
            <a:ext cx="3508134" cy="46775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xterior, tabla, pasto, bicicleta&#10;&#10;Descripción generada automáticamente">
            <a:extLst>
              <a:ext uri="{FF2B5EF4-FFF2-40B4-BE49-F238E27FC236}">
                <a16:creationId xmlns:a16="http://schemas.microsoft.com/office/drawing/2014/main" id="{DD4540CE-6ADD-0F9E-8096-8E74C3203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70" y="1091259"/>
            <a:ext cx="3507372" cy="46764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 hombre sentado en una silla de ruedas&#10;&#10;Descripción generada automáticamente con confianza media">
            <a:extLst>
              <a:ext uri="{FF2B5EF4-FFF2-40B4-BE49-F238E27FC236}">
                <a16:creationId xmlns:a16="http://schemas.microsoft.com/office/drawing/2014/main" id="{E7E63873-EDE8-6D97-3840-65A7AA7DE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037" y="2117186"/>
            <a:ext cx="3498168" cy="26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89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929DF5-54DA-4144-8CA1-4D587AA87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F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55CF88-74D5-445D-8341-69B04151A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Imagen 2" descr="Imagen que contiene exterior, pasto, parado, campo&#10;&#10;Descripción generada automáticamente">
            <a:extLst>
              <a:ext uri="{FF2B5EF4-FFF2-40B4-BE49-F238E27FC236}">
                <a16:creationId xmlns:a16="http://schemas.microsoft.com/office/drawing/2014/main" id="{7854FE61-C6F5-32C1-9EA1-5E16A0027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95" r="1" b="11532"/>
          <a:stretch/>
        </p:blipFill>
        <p:spPr>
          <a:xfrm>
            <a:off x="643467" y="643467"/>
            <a:ext cx="5251449" cy="5571066"/>
          </a:xfrm>
          <a:prstGeom prst="rect">
            <a:avLst/>
          </a:prstGeom>
        </p:spPr>
      </p:pic>
      <p:pic>
        <p:nvPicPr>
          <p:cNvPr id="5" name="Imagen 4" descr="Un helicóptero volando sobre un campo&#10;&#10;Descripción generada automáticamente con confianza media">
            <a:extLst>
              <a:ext uri="{FF2B5EF4-FFF2-40B4-BE49-F238E27FC236}">
                <a16:creationId xmlns:a16="http://schemas.microsoft.com/office/drawing/2014/main" id="{F67C2EB5-279F-08ED-CD43-5FE99FEC25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5" r="1" b="1"/>
          <a:stretch/>
        </p:blipFill>
        <p:spPr>
          <a:xfrm>
            <a:off x="6292004" y="643467"/>
            <a:ext cx="525144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12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12-10 at 7.57.20 AM">
            <a:hlinkClick r:id="" action="ppaction://media"/>
            <a:extLst>
              <a:ext uri="{FF2B5EF4-FFF2-40B4-BE49-F238E27FC236}">
                <a16:creationId xmlns:a16="http://schemas.microsoft.com/office/drawing/2014/main" id="{9025F627-A30D-6754-AE31-B1B2CE72B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4732" y="241852"/>
            <a:ext cx="3607674" cy="63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49DA5-4573-28F3-21C4-C55A5D71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639999-8519-544C-30CA-3F943505A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s-MX" dirty="0">
                <a:solidFill>
                  <a:schemeClr val="tx1"/>
                </a:solidFill>
              </a:rPr>
              <a:t>Parte 1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Misión y Visión.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Problema.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Soluciones Actuales.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Competidores.</a:t>
            </a:r>
          </a:p>
          <a:p>
            <a:pPr lvl="1"/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Parte 2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Nuestra solución.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Objetivos.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Ventajas y desventajas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Procesos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Diagramas</a:t>
            </a:r>
          </a:p>
          <a:p>
            <a:r>
              <a:rPr lang="es-MX" dirty="0">
                <a:solidFill>
                  <a:schemeClr val="tx1"/>
                </a:solidFill>
              </a:rPr>
              <a:t>Parte 3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Demostración.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Mejoras a Futuro.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Conclusiones.</a:t>
            </a:r>
          </a:p>
          <a:p>
            <a:pPr lvl="1"/>
            <a:endParaRPr lang="es-MX" dirty="0">
              <a:solidFill>
                <a:schemeClr val="tx1"/>
              </a:solidFill>
            </a:endParaRPr>
          </a:p>
          <a:p>
            <a:pPr lvl="1"/>
            <a:endParaRPr lang="es-MX" dirty="0">
              <a:solidFill>
                <a:schemeClr val="tx1"/>
              </a:solidFill>
            </a:endParaRPr>
          </a:p>
          <a:p>
            <a:pPr lvl="1"/>
            <a:endParaRPr lang="es-MX" dirty="0">
              <a:solidFill>
                <a:schemeClr val="tx1"/>
              </a:solidFill>
            </a:endParaRPr>
          </a:p>
          <a:p>
            <a:pPr marL="274320" lvl="1" indent="0">
              <a:buNone/>
            </a:pP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75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12-10 at 7.57.11 AM">
            <a:hlinkClick r:id="" action="ppaction://media"/>
            <a:extLst>
              <a:ext uri="{FF2B5EF4-FFF2-40B4-BE49-F238E27FC236}">
                <a16:creationId xmlns:a16="http://schemas.microsoft.com/office/drawing/2014/main" id="{6EF420BB-B41D-4860-83E5-205BE6A972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3409" y="0"/>
            <a:ext cx="3765181" cy="665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6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F62E3-E922-BF82-450A-0C893A13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04" y="397565"/>
            <a:ext cx="9875520" cy="1356360"/>
          </a:xfrm>
        </p:spPr>
        <p:txBody>
          <a:bodyPr/>
          <a:lstStyle/>
          <a:p>
            <a:r>
              <a:rPr lang="es-MX"/>
              <a:t>DIAGRAMAS DE CASOS DE USO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E4DBE07-9F47-C72A-AEA4-87F94CC71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68" y="1381537"/>
            <a:ext cx="6562462" cy="5234029"/>
          </a:xfrm>
        </p:spPr>
      </p:pic>
    </p:spTree>
    <p:extLst>
      <p:ext uri="{BB962C8B-B14F-4D97-AF65-F5344CB8AC3E}">
        <p14:creationId xmlns:p14="http://schemas.microsoft.com/office/powerpoint/2010/main" val="311641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15AD6C-D8E8-36BA-949D-73661B832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69" y="-14440"/>
            <a:ext cx="9875520" cy="1356360"/>
          </a:xfrm>
        </p:spPr>
        <p:txBody>
          <a:bodyPr/>
          <a:lstStyle/>
          <a:p>
            <a:r>
              <a:rPr lang="es-MX" dirty="0"/>
              <a:t>DIAGRAMA DE ARQUITECTURA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F88CF9-07EC-6839-9A66-1A4BC6996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4" y="2545321"/>
            <a:ext cx="883258" cy="8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ómo conectar a MySQL desde PHP - Blog Endeos">
            <a:extLst>
              <a:ext uri="{FF2B5EF4-FFF2-40B4-BE49-F238E27FC236}">
                <a16:creationId xmlns:a16="http://schemas.microsoft.com/office/drawing/2014/main" id="{09DA9170-BF5B-6D0C-962B-B29CD7945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16" y="3478275"/>
            <a:ext cx="1459727" cy="88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JI - Official Website">
            <a:extLst>
              <a:ext uri="{FF2B5EF4-FFF2-40B4-BE49-F238E27FC236}">
                <a16:creationId xmlns:a16="http://schemas.microsoft.com/office/drawing/2014/main" id="{8321FE87-36DE-2806-A074-3FAA15A21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81" y="1417625"/>
            <a:ext cx="1005687" cy="10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roducción a Selenium - ▷ Cursos de Programación de 0 a Experto ©  Garantizados">
            <a:extLst>
              <a:ext uri="{FF2B5EF4-FFF2-40B4-BE49-F238E27FC236}">
                <a16:creationId xmlns:a16="http://schemas.microsoft.com/office/drawing/2014/main" id="{4779E305-4121-6D3A-5B77-27901510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81" y="2423312"/>
            <a:ext cx="1005688" cy="100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utter documentation | Flutter">
            <a:extLst>
              <a:ext uri="{FF2B5EF4-FFF2-40B4-BE49-F238E27FC236}">
                <a16:creationId xmlns:a16="http://schemas.microsoft.com/office/drawing/2014/main" id="{8D1C0DEF-838C-518C-8307-8E6A62453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573" y="1657070"/>
            <a:ext cx="1795256" cy="88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droid Studio 3.0: ya disponible la versión estable con soporte para  Kotlin y las nuevas APIs de Android">
            <a:extLst>
              <a:ext uri="{FF2B5EF4-FFF2-40B4-BE49-F238E27FC236}">
                <a16:creationId xmlns:a16="http://schemas.microsoft.com/office/drawing/2014/main" id="{CDC66C8D-96BD-120D-ABED-6541458AC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572" y="2401473"/>
            <a:ext cx="1984133" cy="84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ML5 - Wikipedia, la enciclopedia libre">
            <a:extLst>
              <a:ext uri="{FF2B5EF4-FFF2-40B4-BE49-F238E27FC236}">
                <a16:creationId xmlns:a16="http://schemas.microsoft.com/office/drawing/2014/main" id="{25AB6547-3FC5-5C38-7447-2664C04E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922" y="4164648"/>
            <a:ext cx="1005688" cy="100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Qué es y cómo solucionar el aviso &quot;Defer Parsing JavaScript&quot; @ Ayuda  WordPress">
            <a:extLst>
              <a:ext uri="{FF2B5EF4-FFF2-40B4-BE49-F238E27FC236}">
                <a16:creationId xmlns:a16="http://schemas.microsoft.com/office/drawing/2014/main" id="{A2ADC3E2-DD91-2428-0D66-936B74E2E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745" y="4296042"/>
            <a:ext cx="1637347" cy="92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SS - Wikipedia, la enciclopedia libre">
            <a:extLst>
              <a:ext uri="{FF2B5EF4-FFF2-40B4-BE49-F238E27FC236}">
                <a16:creationId xmlns:a16="http://schemas.microsoft.com/office/drawing/2014/main" id="{2DE36CB9-DC50-305D-BAB1-66F870BFB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939" y="5216527"/>
            <a:ext cx="758480" cy="107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EA44AF5-3207-4791-0103-F158B4974033}"/>
              </a:ext>
            </a:extLst>
          </p:cNvPr>
          <p:cNvSpPr/>
          <p:nvPr/>
        </p:nvSpPr>
        <p:spPr>
          <a:xfrm>
            <a:off x="1237957" y="1417625"/>
            <a:ext cx="2138289" cy="22681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1044" name="Picture 20" descr="Python (programming language) - Wikipedia">
            <a:extLst>
              <a:ext uri="{FF2B5EF4-FFF2-40B4-BE49-F238E27FC236}">
                <a16:creationId xmlns:a16="http://schemas.microsoft.com/office/drawing/2014/main" id="{DF13FCDC-C727-512B-639A-BB48370A7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68" y="4164649"/>
            <a:ext cx="773601" cy="84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achine learning con TensorFlow y Keras en Python">
            <a:extLst>
              <a:ext uri="{FF2B5EF4-FFF2-40B4-BE49-F238E27FC236}">
                <a16:creationId xmlns:a16="http://schemas.microsoft.com/office/drawing/2014/main" id="{A04BE913-AA06-15F4-798E-85E11E52D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68" y="4937526"/>
            <a:ext cx="180848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Welcome to PyTorch Tutorials — PyTorch Tutorials 1.13.0+cu117 documentation">
            <a:extLst>
              <a:ext uri="{FF2B5EF4-FFF2-40B4-BE49-F238E27FC236}">
                <a16:creationId xmlns:a16="http://schemas.microsoft.com/office/drawing/2014/main" id="{BB4C1721-282C-F065-5FCF-F752E10B0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58" y="4161347"/>
            <a:ext cx="1247558" cy="124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6261393-9C6D-7E11-71E3-3B0CB9B0BBE6}"/>
              </a:ext>
            </a:extLst>
          </p:cNvPr>
          <p:cNvSpPr/>
          <p:nvPr/>
        </p:nvSpPr>
        <p:spPr>
          <a:xfrm>
            <a:off x="4567683" y="2278447"/>
            <a:ext cx="2138289" cy="22681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34D64A8-0DAA-8E44-52C8-EC7C824717B2}"/>
              </a:ext>
            </a:extLst>
          </p:cNvPr>
          <p:cNvSpPr/>
          <p:nvPr/>
        </p:nvSpPr>
        <p:spPr>
          <a:xfrm>
            <a:off x="1510677" y="4018512"/>
            <a:ext cx="2138289" cy="231960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47696AA7-F8A7-4F92-38FF-4BC2D267DDD1}"/>
              </a:ext>
            </a:extLst>
          </p:cNvPr>
          <p:cNvSpPr/>
          <p:nvPr/>
        </p:nvSpPr>
        <p:spPr>
          <a:xfrm>
            <a:off x="7397388" y="3967014"/>
            <a:ext cx="2394240" cy="2371108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7E16F4C-ACC7-64A2-72BF-48D70CCCF06F}"/>
              </a:ext>
            </a:extLst>
          </p:cNvPr>
          <p:cNvSpPr/>
          <p:nvPr/>
        </p:nvSpPr>
        <p:spPr>
          <a:xfrm>
            <a:off x="7923835" y="1354774"/>
            <a:ext cx="2394240" cy="237110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cxnSp>
        <p:nvCxnSpPr>
          <p:cNvPr id="12" name="Conector: angular 11">
            <a:extLst>
              <a:ext uri="{FF2B5EF4-FFF2-40B4-BE49-F238E27FC236}">
                <a16:creationId xmlns:a16="http://schemas.microsoft.com/office/drawing/2014/main" id="{26995EBE-F3CD-1C10-83C4-3B289407C17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376246" y="2551680"/>
            <a:ext cx="1191437" cy="860822"/>
          </a:xfrm>
          <a:prstGeom prst="bentConnector3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8C85F659-6447-4E04-E660-D36BA548672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625196" y="4546557"/>
            <a:ext cx="2011632" cy="453129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r 14">
            <a:extLst>
              <a:ext uri="{FF2B5EF4-FFF2-40B4-BE49-F238E27FC236}">
                <a16:creationId xmlns:a16="http://schemas.microsoft.com/office/drawing/2014/main" id="{9F795C23-2647-6A54-CF6E-36020118FEF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705972" y="3412502"/>
            <a:ext cx="691416" cy="17400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5970FA99-7BA9-D936-B1E7-9825C2C6BEC8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H="1">
            <a:off x="6598285" y="1316990"/>
            <a:ext cx="371308" cy="2294223"/>
          </a:xfrm>
          <a:prstGeom prst="bentConnector4">
            <a:avLst>
              <a:gd name="adj1" fmla="val -61566"/>
              <a:gd name="adj2" fmla="val 73301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837C753-21C7-C33D-A4DF-C05D18DAF0C0}"/>
              </a:ext>
            </a:extLst>
          </p:cNvPr>
          <p:cNvSpPr txBox="1"/>
          <p:nvPr/>
        </p:nvSpPr>
        <p:spPr>
          <a:xfrm>
            <a:off x="8077068" y="933666"/>
            <a:ext cx="2688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/>
              <a:t>Aplicación Móvil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544952A-71EE-88B3-3264-45A576D2616A}"/>
              </a:ext>
            </a:extLst>
          </p:cNvPr>
          <p:cNvSpPr txBox="1"/>
          <p:nvPr/>
        </p:nvSpPr>
        <p:spPr>
          <a:xfrm>
            <a:off x="9856146" y="4508616"/>
            <a:ext cx="2002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/>
              <a:t>Inteligencia Artificial y Reconocimiento de Imágenes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E538776-A89E-B566-76B9-9878906F2C6B}"/>
              </a:ext>
            </a:extLst>
          </p:cNvPr>
          <p:cNvSpPr txBox="1"/>
          <p:nvPr/>
        </p:nvSpPr>
        <p:spPr>
          <a:xfrm>
            <a:off x="1725960" y="6284202"/>
            <a:ext cx="2002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/>
              <a:t>Página Web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008243FA-2434-3605-8FD4-C23355F6F275}"/>
              </a:ext>
            </a:extLst>
          </p:cNvPr>
          <p:cNvSpPr txBox="1"/>
          <p:nvPr/>
        </p:nvSpPr>
        <p:spPr>
          <a:xfrm>
            <a:off x="1283367" y="776119"/>
            <a:ext cx="2688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/>
              <a:t>Web </a:t>
            </a:r>
            <a:r>
              <a:rPr lang="es-GT" sz="2000" b="1" dirty="0" err="1"/>
              <a:t>Scrapping</a:t>
            </a:r>
            <a:r>
              <a:rPr lang="es-GT" sz="2000" b="1" dirty="0"/>
              <a:t>, Captura de datos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4A4EE54-C7A8-20C4-02C1-F0AFA71A44AF}"/>
              </a:ext>
            </a:extLst>
          </p:cNvPr>
          <p:cNvSpPr txBox="1"/>
          <p:nvPr/>
        </p:nvSpPr>
        <p:spPr>
          <a:xfrm>
            <a:off x="4282325" y="1423176"/>
            <a:ext cx="3045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b="1" dirty="0"/>
              <a:t>Servidor, Base de datos, </a:t>
            </a:r>
            <a:r>
              <a:rPr lang="es-GT" sz="2000" b="1" dirty="0" err="1"/>
              <a:t>Requests</a:t>
            </a:r>
            <a:endParaRPr lang="es-GT" sz="2000" b="1" dirty="0"/>
          </a:p>
        </p:txBody>
      </p:sp>
    </p:spTree>
    <p:extLst>
      <p:ext uri="{BB962C8B-B14F-4D97-AF65-F5344CB8AC3E}">
        <p14:creationId xmlns:p14="http://schemas.microsoft.com/office/powerpoint/2010/main" val="72416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C15541-D06C-5963-96BD-7AE7F10E1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800" b="1" cap="all">
                <a:solidFill>
                  <a:srgbClr val="FFFFFF"/>
                </a:solidFill>
              </a:rPr>
              <a:t>DIAGRAMA DE SECUNCIA: COTIZACIÓN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6D28BC0-87EE-0A65-C3D7-FD7FF81EF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7" y="431512"/>
            <a:ext cx="6573138" cy="627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2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7F4E6F-0945-7C2B-41AC-4EF87A54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800" b="1" cap="all">
                <a:solidFill>
                  <a:srgbClr val="FFFFFF"/>
                </a:solidFill>
              </a:rPr>
              <a:t>DIAGRAMA DE SECUENCIA: SOLICITUD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95096A6-FDB2-824A-50D4-ADCD39FD6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0" y="244907"/>
            <a:ext cx="7133004" cy="63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23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3050A-1D5A-AB97-78A2-010A2256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DIAGRAMA ENTIDAD RELACIÓN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848BC87-DBE1-6B66-3B19-5887194E7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46" y="1500809"/>
            <a:ext cx="9604538" cy="4992756"/>
          </a:xfrm>
        </p:spPr>
      </p:pic>
    </p:spTree>
    <p:extLst>
      <p:ext uri="{BB962C8B-B14F-4D97-AF65-F5344CB8AC3E}">
        <p14:creationId xmlns:p14="http://schemas.microsoft.com/office/powerpoint/2010/main" val="468429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C4F1C3-3ADD-491F-8C66-57912A242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23FE0-DFB0-4368-A3C2-FC1402A98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A77F-6A46-46C1-822E-DF8DB6F08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0F30BB5-7BA0-4D79-B51D-809B0D796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858000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047B31-2DE0-ADA8-1EE0-467D2BEB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287" y="821636"/>
            <a:ext cx="6758457" cy="5197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 b="1" cap="all">
                <a:solidFill>
                  <a:schemeClr val="tx1"/>
                </a:solidFill>
              </a:rPr>
              <a:t>DEMOSTRACIÓN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F561C9-F335-45B4-A0DC-68F946099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39821" cy="6858000"/>
          </a:xfrm>
          <a:prstGeom prst="rect">
            <a:avLst/>
          </a:prstGeom>
          <a:solidFill>
            <a:schemeClr val="accent1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74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A6996-CEF4-12AE-06FA-3740DEC2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MEJORAS A FUTURO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F8D594-4227-BE36-EC8E-70E1B9D22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800" dirty="0">
                <a:solidFill>
                  <a:schemeClr val="tx1"/>
                </a:solidFill>
              </a:rPr>
              <a:t>Chat integrado entre clientes y encargados</a:t>
            </a:r>
          </a:p>
          <a:p>
            <a:r>
              <a:rPr lang="es-MX" sz="2800" dirty="0">
                <a:solidFill>
                  <a:schemeClr val="tx1"/>
                </a:solidFill>
              </a:rPr>
              <a:t>Transmisión en tiempo real de video captado por los drones</a:t>
            </a:r>
          </a:p>
          <a:p>
            <a:r>
              <a:rPr lang="es-MX" sz="2800" dirty="0">
                <a:solidFill>
                  <a:schemeClr val="tx1"/>
                </a:solidFill>
              </a:rPr>
              <a:t>Control en tiempo real del estado de las fumigaciones</a:t>
            </a:r>
          </a:p>
          <a:p>
            <a:r>
              <a:rPr lang="es-MX" sz="2800" dirty="0">
                <a:solidFill>
                  <a:schemeClr val="tx1"/>
                </a:solidFill>
              </a:rPr>
              <a:t>Opción para delimitar el área a fumigar desde la aplicación por medio de Google Maps</a:t>
            </a:r>
          </a:p>
        </p:txBody>
      </p:sp>
    </p:spTree>
    <p:extLst>
      <p:ext uri="{BB962C8B-B14F-4D97-AF65-F5344CB8AC3E}">
        <p14:creationId xmlns:p14="http://schemas.microsoft.com/office/powerpoint/2010/main" val="348208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3B758C-9DC2-C717-D02B-E896DE430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6800"/>
            <a:ext cx="9872871" cy="5029200"/>
          </a:xfrm>
        </p:spPr>
        <p:txBody>
          <a:bodyPr/>
          <a:lstStyle/>
          <a:p>
            <a:r>
              <a:rPr lang="es-MX" sz="2800" dirty="0">
                <a:solidFill>
                  <a:schemeClr val="tx1"/>
                </a:solidFill>
              </a:rPr>
              <a:t>Web host que permita escalabilidad y elasticidad (Azure, Google Cloud, Amazon).</a:t>
            </a:r>
          </a:p>
          <a:p>
            <a:r>
              <a:rPr lang="es-MX" sz="2800" dirty="0">
                <a:solidFill>
                  <a:schemeClr val="tx1"/>
                </a:solidFill>
              </a:rPr>
              <a:t>Mejores herramientas para BI y desarrollo web.</a:t>
            </a:r>
          </a:p>
          <a:p>
            <a:r>
              <a:rPr lang="es-MX" sz="2800" dirty="0">
                <a:solidFill>
                  <a:schemeClr val="tx1"/>
                </a:solidFill>
              </a:rPr>
              <a:t>Mejoras en seguridad y conexiones.</a:t>
            </a:r>
          </a:p>
          <a:p>
            <a:r>
              <a:rPr lang="es-MX" sz="2800" dirty="0">
                <a:solidFill>
                  <a:schemeClr val="tx1"/>
                </a:solidFill>
              </a:rPr>
              <a:t>Mejoras en AI, investigaciones en el área.</a:t>
            </a:r>
          </a:p>
        </p:txBody>
      </p:sp>
    </p:spTree>
    <p:extLst>
      <p:ext uri="{BB962C8B-B14F-4D97-AF65-F5344CB8AC3E}">
        <p14:creationId xmlns:p14="http://schemas.microsoft.com/office/powerpoint/2010/main" val="3086643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1755F-3298-367F-8F3C-3845EC0D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5487E2-8051-25B3-326F-3858EDF6C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800" dirty="0">
                <a:solidFill>
                  <a:schemeClr val="tx1"/>
                </a:solidFill>
              </a:rPr>
              <a:t>Es importante entender el negocio antes de empezar a desarrollar una aplicación</a:t>
            </a:r>
          </a:p>
          <a:p>
            <a:r>
              <a:rPr lang="es-MX" sz="2800" dirty="0">
                <a:solidFill>
                  <a:schemeClr val="tx1"/>
                </a:solidFill>
              </a:rPr>
              <a:t>El </a:t>
            </a:r>
            <a:r>
              <a:rPr lang="es-MX" sz="2800" dirty="0" err="1">
                <a:solidFill>
                  <a:schemeClr val="tx1"/>
                </a:solidFill>
              </a:rPr>
              <a:t>feedback</a:t>
            </a:r>
            <a:r>
              <a:rPr lang="es-MX" sz="2800" dirty="0">
                <a:solidFill>
                  <a:schemeClr val="tx1"/>
                </a:solidFill>
              </a:rPr>
              <a:t> de los clientes ayuda mucho a descubrir funciones necesarias y novedosas</a:t>
            </a:r>
          </a:p>
          <a:p>
            <a:r>
              <a:rPr lang="es-MX" sz="2800" dirty="0">
                <a:solidFill>
                  <a:schemeClr val="tx1"/>
                </a:solidFill>
              </a:rPr>
              <a:t>Las aplicaciones móviles son una manera eficiente de agilizar procesos y reducir tiempo y costos</a:t>
            </a:r>
          </a:p>
          <a:p>
            <a:pPr marL="45720" indent="0">
              <a:buNone/>
            </a:pP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3067CD-13A7-4384-B15E-5D49AF03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08A42-A266-8945-288F-711C49DA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MISIÓN</a:t>
            </a:r>
            <a:endParaRPr lang="es-GT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3C1F47-CAD5-24AA-6DD5-C408F74E9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693061" cy="4038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GT" sz="2800" dirty="0">
                <a:solidFill>
                  <a:schemeClr val="tx1"/>
                </a:solidFill>
              </a:rPr>
              <a:t>Brindar</a:t>
            </a:r>
            <a:r>
              <a:rPr lang="en-US" sz="2800" dirty="0">
                <a:solidFill>
                  <a:schemeClr val="tx1"/>
                </a:solidFill>
              </a:rPr>
              <a:t> a nuestros </a:t>
            </a:r>
            <a:r>
              <a:rPr lang="en-US" sz="2800" dirty="0" err="1">
                <a:solidFill>
                  <a:schemeClr val="tx1"/>
                </a:solidFill>
              </a:rPr>
              <a:t>clientes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una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solucion</a:t>
            </a:r>
            <a:r>
              <a:rPr lang="en-US" sz="2800" dirty="0">
                <a:solidFill>
                  <a:schemeClr val="tx1"/>
                </a:solidFill>
              </a:rPr>
              <a:t> mas eficiente, </a:t>
            </a:r>
            <a:r>
              <a:rPr lang="es-GT" sz="2800" dirty="0">
                <a:solidFill>
                  <a:schemeClr val="tx1"/>
                </a:solidFill>
              </a:rPr>
              <a:t>ecológica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dirty="0" err="1">
                <a:solidFill>
                  <a:schemeClr val="tx1"/>
                </a:solidFill>
              </a:rPr>
              <a:t>rápida</a:t>
            </a:r>
            <a:r>
              <a:rPr lang="en-US" sz="2800" dirty="0">
                <a:solidFill>
                  <a:schemeClr val="tx1"/>
                </a:solidFill>
              </a:rPr>
              <a:t> y </a:t>
            </a:r>
            <a:r>
              <a:rPr lang="en-US" sz="2800" dirty="0" err="1">
                <a:solidFill>
                  <a:schemeClr val="tx1"/>
                </a:solidFill>
              </a:rPr>
              <a:t>económica</a:t>
            </a:r>
            <a:r>
              <a:rPr lang="en-US" sz="2800" dirty="0">
                <a:solidFill>
                  <a:schemeClr val="tx1"/>
                </a:solidFill>
              </a:rPr>
              <a:t> para </a:t>
            </a:r>
            <a:r>
              <a:rPr lang="en-US" sz="2800" dirty="0" err="1">
                <a:solidFill>
                  <a:schemeClr val="tx1"/>
                </a:solidFill>
              </a:rPr>
              <a:t>fumigar</a:t>
            </a:r>
            <a:r>
              <a:rPr lang="en-US" sz="2800" dirty="0">
                <a:solidFill>
                  <a:schemeClr val="tx1"/>
                </a:solidFill>
              </a:rPr>
              <a:t> sus </a:t>
            </a:r>
            <a:r>
              <a:rPr lang="en-US" sz="2800" dirty="0" err="1">
                <a:solidFill>
                  <a:schemeClr val="tx1"/>
                </a:solidFill>
              </a:rPr>
              <a:t>cultivos</a:t>
            </a:r>
            <a:r>
              <a:rPr lang="en-US" sz="2800" dirty="0">
                <a:solidFill>
                  <a:schemeClr val="tx1"/>
                </a:solidFill>
              </a:rPr>
              <a:t> a traves de drones </a:t>
            </a:r>
            <a:r>
              <a:rPr lang="en-US" sz="2800" dirty="0" err="1">
                <a:solidFill>
                  <a:schemeClr val="tx1"/>
                </a:solidFill>
              </a:rPr>
              <a:t>inteligentes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  <a:r>
              <a:rPr lang="en-US" sz="2800" dirty="0" err="1">
                <a:solidFill>
                  <a:schemeClr val="tx1"/>
                </a:solidFill>
              </a:rPr>
              <a:t>Así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mismo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s-GT" sz="2800" dirty="0">
                <a:solidFill>
                  <a:schemeClr val="tx1"/>
                </a:solidFill>
              </a:rPr>
              <a:t>aportar al desarrollo responsable de la industria agrícola y reducir los impactos </a:t>
            </a:r>
            <a:r>
              <a:rPr lang="es-GT" sz="2800" dirty="0">
                <a:solidFill>
                  <a:schemeClr val="bg1"/>
                </a:solidFill>
              </a:rPr>
              <a:t>negativos a la salud en los seres humanos y el medio ambiente</a:t>
            </a:r>
            <a:r>
              <a:rPr lang="es-GT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endParaRPr lang="es-GT" dirty="0">
              <a:solidFill>
                <a:schemeClr val="bg1"/>
              </a:solidFill>
            </a:endParaRPr>
          </a:p>
        </p:txBody>
      </p:sp>
      <p:pic>
        <p:nvPicPr>
          <p:cNvPr id="5" name="Imagen 4" descr="Un helicóptero volando sobre un campo&#10;&#10;Descripción generada automáticamente con confianza media">
            <a:extLst>
              <a:ext uri="{FF2B5EF4-FFF2-40B4-BE49-F238E27FC236}">
                <a16:creationId xmlns:a16="http://schemas.microsoft.com/office/drawing/2014/main" id="{0ED8A669-D47D-6383-CB4F-A47D181376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0" r="4143" b="1"/>
          <a:stretch/>
        </p:blipFill>
        <p:spPr>
          <a:xfrm>
            <a:off x="8301386" y="243840"/>
            <a:ext cx="3646837" cy="63779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E9009C-D0E3-46ED-935B-6C1C2965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963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3067CD-13A7-4384-B15E-5D49AF03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57CD91-8FA8-DF5D-0F02-25BEDC3E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VISIÓN</a:t>
            </a:r>
            <a:endParaRPr lang="es-GT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DE9C10-C062-E697-1EED-F09C4A013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6693061" cy="4038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GT" sz="2800" dirty="0">
                <a:solidFill>
                  <a:schemeClr val="tx1"/>
                </a:solidFill>
              </a:rPr>
              <a:t>Ser el proveedor líder de servicios de fumigación aérea utilizando drones para el control de plagas en el sector agrícola en los distintos cultivos, brindando un servicio ambientalmente responsable y eficiente, ofreciendo a nuestros clientes un servicio de la más alta calidad que mejore la rentabilidad.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D4EECB-935F-82AA-EA0D-77FF887A6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0" r="16132" b="1"/>
          <a:stretch/>
        </p:blipFill>
        <p:spPr>
          <a:xfrm>
            <a:off x="8018586" y="243840"/>
            <a:ext cx="3929638" cy="63779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E9009C-D0E3-46ED-935B-6C1C2965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587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F6617-49D3-B1AE-2F52-61B35DB0C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PROBLEMA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BFD443-BD24-C5ED-AB6E-E5A2DCF1CB81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GT" sz="2800" dirty="0"/>
              <a:t>Las principales actividades económicas de Guatemala están relacionadas con cultivos de productos agrícolas.</a:t>
            </a:r>
          </a:p>
          <a:p>
            <a:endParaRPr lang="es-GT" dirty="0"/>
          </a:p>
          <a:p>
            <a:endParaRPr lang="es-GT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F6251E-B307-0657-9915-6CA76D2F1B6F}"/>
              </a:ext>
            </a:extLst>
          </p:cNvPr>
          <p:cNvSpPr txBox="1"/>
          <p:nvPr/>
        </p:nvSpPr>
        <p:spPr>
          <a:xfrm>
            <a:off x="1579469" y="3091069"/>
            <a:ext cx="217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b="1" dirty="0"/>
              <a:t>CAÑA DE AZÚCAR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6A856C-466C-02B3-ABBF-E79171EDEE50}"/>
              </a:ext>
            </a:extLst>
          </p:cNvPr>
          <p:cNvSpPr txBox="1"/>
          <p:nvPr/>
        </p:nvSpPr>
        <p:spPr>
          <a:xfrm>
            <a:off x="5255008" y="3059668"/>
            <a:ext cx="99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b="1" dirty="0"/>
              <a:t>CAFÉ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BF3C73-92D5-0462-87D8-D66CA3970216}"/>
              </a:ext>
            </a:extLst>
          </p:cNvPr>
          <p:cNvSpPr txBox="1"/>
          <p:nvPr/>
        </p:nvSpPr>
        <p:spPr>
          <a:xfrm>
            <a:off x="8233956" y="3026392"/>
            <a:ext cx="1461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b="1" dirty="0"/>
              <a:t>BANANO</a:t>
            </a:r>
          </a:p>
        </p:txBody>
      </p:sp>
      <p:pic>
        <p:nvPicPr>
          <p:cNvPr id="1028" name="Picture 4" descr="El área de cultivo de caña de azúcar biotecnológica en Brasil se duplicará  en 2022 - Fundacion Antama">
            <a:extLst>
              <a:ext uri="{FF2B5EF4-FFF2-40B4-BE49-F238E27FC236}">
                <a16:creationId xmlns:a16="http://schemas.microsoft.com/office/drawing/2014/main" id="{A2122975-32A9-874D-65AD-295DA976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52" y="3524423"/>
            <a:ext cx="2737906" cy="193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sta planta salvaría la producción mundial de café – Agriculturers.com |  Red de Especialistas en Agricultura">
            <a:extLst>
              <a:ext uri="{FF2B5EF4-FFF2-40B4-BE49-F238E27FC236}">
                <a16:creationId xmlns:a16="http://schemas.microsoft.com/office/drawing/2014/main" id="{1564DD3B-DD88-E93A-B5CA-0F88A0211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9" y="3538330"/>
            <a:ext cx="2820424" cy="183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ué es la platanera o banano | CurioSfera-Recetas.com">
            <a:extLst>
              <a:ext uri="{FF2B5EF4-FFF2-40B4-BE49-F238E27FC236}">
                <a16:creationId xmlns:a16="http://schemas.microsoft.com/office/drawing/2014/main" id="{C6F24234-55E9-13DC-C332-0B4769052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943" y="3538330"/>
            <a:ext cx="3293078" cy="219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80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41AB071-DCA2-42CD-9124-1185AB226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6617-49D3-B1AE-2F52-61B35DB0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783" y="609600"/>
            <a:ext cx="6693061" cy="13563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PROBLEMA</a:t>
            </a:r>
            <a:endParaRPr lang="es-GT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BFD443-BD24-C5ED-AB6E-E5A2DCF1C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783" y="1815548"/>
            <a:ext cx="6693061" cy="428045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GT" sz="2800" dirty="0">
                <a:solidFill>
                  <a:schemeClr val="tx1"/>
                </a:solidFill>
              </a:rPr>
              <a:t>La producción agrícola aporta el 10% del PIB nacional (USD8.6 mil millones).</a:t>
            </a:r>
          </a:p>
          <a:p>
            <a:r>
              <a:rPr lang="es-GT" sz="2800" dirty="0">
                <a:solidFill>
                  <a:schemeClr val="tx1"/>
                </a:solidFill>
              </a:rPr>
              <a:t>Emplea a más de la mitad de la fuerza laboral.</a:t>
            </a:r>
          </a:p>
          <a:p>
            <a:r>
              <a:rPr lang="es-GT" sz="2800" dirty="0">
                <a:solidFill>
                  <a:schemeClr val="tx1"/>
                </a:solidFill>
              </a:rPr>
              <a:t>Representa dos tercios de las exportaciones nacionales.</a:t>
            </a:r>
          </a:p>
          <a:p>
            <a:r>
              <a:rPr lang="es-ES" sz="2800" dirty="0">
                <a:solidFill>
                  <a:schemeClr val="tx1"/>
                </a:solidFill>
              </a:rPr>
              <a:t>El 67.7% del territorio nacional es usado para la agricultura (7.3 millones de hectáreas).</a:t>
            </a:r>
          </a:p>
          <a:p>
            <a:endParaRPr lang="es-GT" sz="2800" dirty="0">
              <a:solidFill>
                <a:schemeClr val="tx1"/>
              </a:solidFill>
            </a:endParaRPr>
          </a:p>
          <a:p>
            <a:endParaRPr lang="es-GT" dirty="0">
              <a:solidFill>
                <a:srgbClr val="FFFFFF"/>
              </a:solidFill>
            </a:endParaRPr>
          </a:p>
          <a:p>
            <a:endParaRPr lang="es-GT" dirty="0">
              <a:solidFill>
                <a:srgbClr val="FFFFFF"/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0392547C-FF3C-4937-BC39-BDA087FC5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EF78E39C-4C90-437A-AC49-F4C5DD148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3647661" cy="6377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Instituto de Ciencia y Tecnología ICTA">
            <a:extLst>
              <a:ext uri="{FF2B5EF4-FFF2-40B4-BE49-F238E27FC236}">
                <a16:creationId xmlns:a16="http://schemas.microsoft.com/office/drawing/2014/main" id="{EFE64C98-221D-A065-3827-F9466B9B1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669" y="470903"/>
            <a:ext cx="3844952" cy="254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cuperación de la economía guatemalteca post COVID-19 y expectativas de  precios durante el 2021 - Boletín 43 - PROINNOVA GUATEMALA">
            <a:extLst>
              <a:ext uri="{FF2B5EF4-FFF2-40B4-BE49-F238E27FC236}">
                <a16:creationId xmlns:a16="http://schemas.microsoft.com/office/drawing/2014/main" id="{29CE58CA-4E8D-1E70-4245-A432DE12F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314" y="3129865"/>
            <a:ext cx="3380232" cy="338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042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225A8-28AB-47E8-16A1-0864C8466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SOLUCIÓN ACTUAL</a:t>
            </a:r>
            <a:endParaRPr lang="es-GT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FBA9FE-B1DF-815C-5DF0-F674CA173946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s-GT" sz="3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Método de fumigación más utilizado es el de bomba manual.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GT" sz="24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s-GT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roceso bastante largo.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GT" sz="24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es-GT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 aplican bien el producto y quedan áreas sin fumigar. </a:t>
            </a:r>
          </a:p>
          <a:p>
            <a:r>
              <a:rPr lang="es-GT" sz="32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es-GT" sz="3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umigación por avioneta o helicóptero.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GT" sz="24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es-GT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astante costoso por el combustible y hay áreas que están cubiertas por árboles</a:t>
            </a:r>
            <a:r>
              <a:rPr lang="es-GT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s-GT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83200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>
            <a:extLst>
              <a:ext uri="{FF2B5EF4-FFF2-40B4-BE49-F238E27FC236}">
                <a16:creationId xmlns:a16="http://schemas.microsoft.com/office/drawing/2014/main" id="{6A875D0D-3C9D-4DCD-B596-0CA5384D7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5C5B5FA5-19AF-46C9-BEE5-FF4F509E2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8" name="Straight Connector 17">
            <a:extLst>
              <a:ext uri="{FF2B5EF4-FFF2-40B4-BE49-F238E27FC236}">
                <a16:creationId xmlns:a16="http://schemas.microsoft.com/office/drawing/2014/main" id="{2C162E4B-773B-41AA-BD90-3EE2C721E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19">
            <a:extLst>
              <a:ext uri="{FF2B5EF4-FFF2-40B4-BE49-F238E27FC236}">
                <a16:creationId xmlns:a16="http://schemas.microsoft.com/office/drawing/2014/main" id="{82C8C092-4AAB-4292-B11B-57952599A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21">
            <a:extLst>
              <a:ext uri="{FF2B5EF4-FFF2-40B4-BE49-F238E27FC236}">
                <a16:creationId xmlns:a16="http://schemas.microsoft.com/office/drawing/2014/main" id="{6E5203F8-5228-419A-9477-BB621F253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D2C127D-D150-CACD-A60A-4B5BCEB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6600" b="1" cap="all"/>
              <a:t>COMPETIDORES</a:t>
            </a:r>
          </a:p>
        </p:txBody>
      </p:sp>
      <p:sp>
        <p:nvSpPr>
          <p:cNvPr id="41" name="Rectangle 23">
            <a:extLst>
              <a:ext uri="{FF2B5EF4-FFF2-40B4-BE49-F238E27FC236}">
                <a16:creationId xmlns:a16="http://schemas.microsoft.com/office/drawing/2014/main" id="{B77D5DEE-95D8-4A55-ABCC-A52430E0E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145" y="583660"/>
            <a:ext cx="3429383" cy="3311684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0CED37A4-4CEF-B5BE-63CB-D8E5F6D9B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377" y="1489512"/>
            <a:ext cx="3015574" cy="1530403"/>
          </a:xfrm>
          <a:prstGeom prst="rect">
            <a:avLst/>
          </a:prstGeom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2C8BF49F-6B30-3645-7ADC-BF26765F3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49" y="1364986"/>
            <a:ext cx="3015574" cy="874516"/>
          </a:xfrm>
          <a:prstGeom prst="rect">
            <a:avLst/>
          </a:prstGeom>
        </p:spPr>
      </p:pic>
      <p:sp>
        <p:nvSpPr>
          <p:cNvPr id="42" name="Rectangle 25">
            <a:extLst>
              <a:ext uri="{FF2B5EF4-FFF2-40B4-BE49-F238E27FC236}">
                <a16:creationId xmlns:a16="http://schemas.microsoft.com/office/drawing/2014/main" id="{1FC609DD-9375-4461-8E5E-2B5666584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048" y="583660"/>
            <a:ext cx="3429383" cy="3311684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CF98477-FB3E-06F8-7922-DADFB6D1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373" y="1796544"/>
            <a:ext cx="3015574" cy="632966"/>
          </a:xfrm>
          <a:prstGeom prst="rect">
            <a:avLst/>
          </a:prstGeom>
        </p:spPr>
      </p:pic>
      <p:sp>
        <p:nvSpPr>
          <p:cNvPr id="43" name="Rectangle 27">
            <a:extLst>
              <a:ext uri="{FF2B5EF4-FFF2-40B4-BE49-F238E27FC236}">
                <a16:creationId xmlns:a16="http://schemas.microsoft.com/office/drawing/2014/main" id="{FDB7E4A1-EAFA-4F08-8EC1-31EC9EFDD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672" y="583660"/>
            <a:ext cx="3429383" cy="3311684"/>
          </a:xfrm>
          <a:prstGeom prst="rect">
            <a:avLst/>
          </a:prstGeom>
          <a:noFill/>
          <a:ln w="508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4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9FB0B0-8938-49B2-7614-8353B798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693061" cy="13563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NUESTRA SOLUCIÓN</a:t>
            </a:r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5618A8-7D65-1AFF-B0AC-2184839860C4}"/>
              </a:ext>
            </a:extLst>
          </p:cNvPr>
          <p:cNvSpPr txBox="1"/>
          <p:nvPr/>
        </p:nvSpPr>
        <p:spPr>
          <a:xfrm>
            <a:off x="1142999" y="1965960"/>
            <a:ext cx="669306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3200" dirty="0"/>
              <a:t>Agrodrones del Campo es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empresa</a:t>
            </a:r>
            <a:r>
              <a:rPr lang="en-US" sz="3200" dirty="0"/>
              <a:t> que se </a:t>
            </a:r>
            <a:r>
              <a:rPr lang="en-US" sz="3200" dirty="0" err="1"/>
              <a:t>dedica</a:t>
            </a:r>
            <a:r>
              <a:rPr lang="en-US" sz="3200" dirty="0"/>
              <a:t> a la </a:t>
            </a:r>
            <a:r>
              <a:rPr lang="en-US" sz="3200" dirty="0" err="1"/>
              <a:t>fumigación</a:t>
            </a:r>
            <a:r>
              <a:rPr lang="en-US" sz="3200" dirty="0"/>
              <a:t> y </a:t>
            </a:r>
            <a:r>
              <a:rPr lang="en-US" sz="3200" dirty="0" err="1"/>
              <a:t>aplicación</a:t>
            </a:r>
            <a:r>
              <a:rPr lang="en-US" sz="3200" dirty="0"/>
              <a:t> de </a:t>
            </a:r>
            <a:r>
              <a:rPr lang="en-US" sz="3200" dirty="0" err="1"/>
              <a:t>fertilizantes</a:t>
            </a:r>
            <a:r>
              <a:rPr lang="en-US" sz="3200" dirty="0"/>
              <a:t> </a:t>
            </a:r>
            <a:r>
              <a:rPr lang="en-US" sz="3200" dirty="0" err="1"/>
              <a:t>por</a:t>
            </a:r>
            <a:r>
              <a:rPr lang="en-US" sz="3200" dirty="0"/>
              <a:t> medio de drones </a:t>
            </a:r>
            <a:r>
              <a:rPr lang="en-US" sz="3200" dirty="0" err="1"/>
              <a:t>agrícolas</a:t>
            </a:r>
            <a:r>
              <a:rPr lang="en-US" sz="3200" dirty="0"/>
              <a:t> y es </a:t>
            </a:r>
            <a:r>
              <a:rPr lang="en-US" sz="3200" dirty="0" err="1"/>
              <a:t>una</a:t>
            </a:r>
            <a:r>
              <a:rPr lang="en-US" sz="3200" dirty="0"/>
              <a:t> de las </a:t>
            </a:r>
            <a:r>
              <a:rPr lang="en-US" sz="3200" dirty="0" err="1"/>
              <a:t>pocas</a:t>
            </a:r>
            <a:r>
              <a:rPr lang="en-US" sz="3200" dirty="0"/>
              <a:t> </a:t>
            </a:r>
            <a:r>
              <a:rPr lang="en-US" sz="3200" dirty="0" err="1"/>
              <a:t>empresas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Guatemala que se </a:t>
            </a:r>
            <a:r>
              <a:rPr lang="en-US" sz="3200" dirty="0" err="1"/>
              <a:t>dedica</a:t>
            </a:r>
            <a:r>
              <a:rPr lang="en-US" sz="3200" dirty="0"/>
              <a:t> a </a:t>
            </a:r>
            <a:r>
              <a:rPr lang="en-US" sz="3200" dirty="0" err="1"/>
              <a:t>este</a:t>
            </a:r>
            <a:r>
              <a:rPr lang="en-US" sz="3200" dirty="0"/>
              <a:t> </a:t>
            </a:r>
            <a:r>
              <a:rPr lang="en-US" sz="3200" dirty="0" err="1"/>
              <a:t>negocio</a:t>
            </a:r>
            <a:r>
              <a:rPr lang="en-US" sz="3200" dirty="0"/>
              <a:t>.</a:t>
            </a:r>
          </a:p>
        </p:txBody>
      </p:sp>
      <p:pic>
        <p:nvPicPr>
          <p:cNvPr id="7" name="Marcador de contenido 6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A7E9C40-74A7-8CAC-B06F-AA79FB6D8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8" r="21514" b="1"/>
          <a:stretch/>
        </p:blipFill>
        <p:spPr>
          <a:xfrm>
            <a:off x="8310622" y="243840"/>
            <a:ext cx="3646837" cy="63779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30022268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714</TotalTime>
  <Words>828</Words>
  <Application>Microsoft Office PowerPoint</Application>
  <PresentationFormat>Panorámica</PresentationFormat>
  <Paragraphs>137</Paragraphs>
  <Slides>29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Calibri</vt:lpstr>
      <vt:lpstr>Corbel</vt:lpstr>
      <vt:lpstr>Wingdings</vt:lpstr>
      <vt:lpstr>Base</vt:lpstr>
      <vt:lpstr>AGRODRONES DEL CAMPO</vt:lpstr>
      <vt:lpstr>Agenda</vt:lpstr>
      <vt:lpstr>MISIÓN</vt:lpstr>
      <vt:lpstr>VISIÓN</vt:lpstr>
      <vt:lpstr>PROBLEMA</vt:lpstr>
      <vt:lpstr>PROBLEMA</vt:lpstr>
      <vt:lpstr>SOLUCIÓN ACTUAL</vt:lpstr>
      <vt:lpstr>COMPETIDORES</vt:lpstr>
      <vt:lpstr>NUESTRA SOLUCIÓN</vt:lpstr>
      <vt:lpstr>AgroApp</vt:lpstr>
      <vt:lpstr>OBJETIVOS</vt:lpstr>
      <vt:lpstr>Matriz Comparativa - Aplicación</vt:lpstr>
      <vt:lpstr>DRONES</vt:lpstr>
      <vt:lpstr>Presentación de PowerPoint</vt:lpstr>
      <vt:lpstr>VENTAJAS Y DESVENTAJAS</vt:lpstr>
      <vt:lpstr>PROCESO DE FUMIGACIÓN</vt:lpstr>
      <vt:lpstr>Presentación de PowerPoint</vt:lpstr>
      <vt:lpstr>Presentación de PowerPoint</vt:lpstr>
      <vt:lpstr>Presentación de PowerPoint</vt:lpstr>
      <vt:lpstr>Presentación de PowerPoint</vt:lpstr>
      <vt:lpstr>DIAGRAMAS DE CASOS DE USO</vt:lpstr>
      <vt:lpstr>DIAGRAMA DE ARQUITECTURA</vt:lpstr>
      <vt:lpstr>DIAGRAMA DE SECUNCIA: COTIZACIÓN</vt:lpstr>
      <vt:lpstr>DIAGRAMA DE SECUENCIA: SOLICITUD</vt:lpstr>
      <vt:lpstr>DIAGRAMA ENTIDAD RELACIÓN</vt:lpstr>
      <vt:lpstr>DEMOSTRACIÓN</vt:lpstr>
      <vt:lpstr>MEJORAS A FUTURO</vt:lpstr>
      <vt:lpstr>Presentación de PowerPoint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Office Account 9</dc:creator>
  <cp:lastModifiedBy>David Muñoz</cp:lastModifiedBy>
  <cp:revision>28</cp:revision>
  <dcterms:created xsi:type="dcterms:W3CDTF">2022-10-08T13:14:17Z</dcterms:created>
  <dcterms:modified xsi:type="dcterms:W3CDTF">2022-12-11T22:45:59Z</dcterms:modified>
</cp:coreProperties>
</file>